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647" r:id="rId3"/>
    <p:sldId id="618" r:id="rId4"/>
    <p:sldId id="571" r:id="rId5"/>
    <p:sldId id="725" r:id="rId6"/>
    <p:sldId id="728" r:id="rId7"/>
    <p:sldId id="666" r:id="rId8"/>
    <p:sldId id="640" r:id="rId9"/>
    <p:sldId id="726" r:id="rId10"/>
    <p:sldId id="730" r:id="rId11"/>
    <p:sldId id="731" r:id="rId12"/>
    <p:sldId id="729" r:id="rId13"/>
    <p:sldId id="607" r:id="rId14"/>
    <p:sldId id="667" r:id="rId15"/>
    <p:sldId id="642" r:id="rId16"/>
    <p:sldId id="643" r:id="rId17"/>
    <p:sldId id="502" r:id="rId18"/>
    <p:sldId id="638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E4"/>
    <a:srgbClr val="DCDDDE"/>
    <a:srgbClr val="008AC9"/>
    <a:srgbClr val="4C51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4" autoAdjust="0"/>
    <p:restoredTop sz="95701" autoAdjust="0"/>
  </p:normalViewPr>
  <p:slideViewPr>
    <p:cSldViewPr>
      <p:cViewPr varScale="1">
        <p:scale>
          <a:sx n="136" d="100"/>
          <a:sy n="136" d="100"/>
        </p:scale>
        <p:origin x="216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0B931-A22A-40EB-B47D-1C9022752FDA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9C250-33F5-491D-A1B5-40286D27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36031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C250-33F5-491D-A1B5-40286D27A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4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5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0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C250-33F5-491D-A1B5-40286D27A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20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C250-33F5-491D-A1B5-40286D27A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62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C250-33F5-491D-A1B5-40286D27A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6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BDC78-7E38-40A1-BA4E-B0A1F110ED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47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BDC78-7E38-40A1-BA4E-B0A1F110ED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39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Standar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A425E0-F406-FB42-A361-23BF226C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199" y="0"/>
            <a:ext cx="570231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4283" y="3028951"/>
            <a:ext cx="3124201" cy="832355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4282" y="3893424"/>
            <a:ext cx="3137118" cy="104052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70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1" y="2054372"/>
            <a:ext cx="1784593" cy="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2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8C3A73-F09F-4E32-B136-1B1BBB41C3BE}"/>
              </a:ext>
            </a:extLst>
          </p:cNvPr>
          <p:cNvSpPr/>
          <p:nvPr userDrawn="1"/>
        </p:nvSpPr>
        <p:spPr>
          <a:xfrm rot="5400000">
            <a:off x="4678369" y="2846382"/>
            <a:ext cx="3943350" cy="65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 userDrawn="1">
            <p:extLst/>
          </p:nvPr>
        </p:nvGraphicFramePr>
        <p:xfrm>
          <a:off x="6362700" y="1352550"/>
          <a:ext cx="2400301" cy="29732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5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3311"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endParaRPr lang="en-US" sz="2000" b="1" dirty="0">
                        <a:solidFill>
                          <a:schemeClr val="accent2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dirty="0">
                          <a:latin typeface="Lato Regular" panose="020F0502020204030203" pitchFamily="34" charset="0"/>
                        </a:rPr>
                        <a:t>Patents Granted</a:t>
                      </a:r>
                    </a:p>
                  </a:txBody>
                  <a:tcPr marL="27432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311"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br>
                        <a:rPr lang="en-US" sz="2000" b="1" dirty="0">
                          <a:solidFill>
                            <a:schemeClr val="accent2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</a:br>
                      <a:endParaRPr lang="en-US" sz="2000" b="1" dirty="0">
                        <a:solidFill>
                          <a:schemeClr val="accent2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Regular" panose="020F0502020204030203" pitchFamily="34" charset="0"/>
                        </a:rPr>
                        <a:t>Books</a:t>
                      </a:r>
                    </a:p>
                  </a:txBody>
                  <a:tcPr marL="27432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311"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endParaRPr lang="en-US" sz="2000" b="1" dirty="0">
                        <a:solidFill>
                          <a:schemeClr val="accent2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Lato Regular" panose="020F0502020204030203" pitchFamily="34" charset="0"/>
                        </a:rPr>
                        <a:t>Ph.D.s</a:t>
                      </a:r>
                      <a:endParaRPr lang="en-US" sz="1600" dirty="0">
                        <a:latin typeface="Lato Regular" panose="020F0502020204030203" pitchFamily="34" charset="0"/>
                      </a:endParaRPr>
                    </a:p>
                  </a:txBody>
                  <a:tcPr marL="27432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311"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endParaRPr lang="en-US" sz="2000" b="1" dirty="0">
                        <a:solidFill>
                          <a:schemeClr val="accent2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Regular" panose="020F0502020204030203" pitchFamily="34" charset="0"/>
                        </a:rPr>
                        <a:t>Published Papers</a:t>
                      </a:r>
                      <a:endParaRPr lang="en-US" sz="16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27432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/>
          </p:nvPr>
        </p:nvSpPr>
        <p:spPr>
          <a:xfrm>
            <a:off x="685800" y="1200149"/>
            <a:ext cx="1143000" cy="1143000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4"/>
          </p:nvPr>
        </p:nvSpPr>
        <p:spPr>
          <a:xfrm>
            <a:off x="2009274" y="1200149"/>
            <a:ext cx="1143000" cy="1143000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5"/>
          </p:nvPr>
        </p:nvSpPr>
        <p:spPr>
          <a:xfrm>
            <a:off x="3349436" y="1200149"/>
            <a:ext cx="1143000" cy="1143000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6"/>
          </p:nvPr>
        </p:nvSpPr>
        <p:spPr>
          <a:xfrm>
            <a:off x="4686006" y="1200149"/>
            <a:ext cx="1143000" cy="1143000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7"/>
          </p:nvPr>
        </p:nvSpPr>
        <p:spPr>
          <a:xfrm>
            <a:off x="685800" y="2943447"/>
            <a:ext cx="1143000" cy="1143000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8"/>
          </p:nvPr>
        </p:nvSpPr>
        <p:spPr>
          <a:xfrm>
            <a:off x="2009274" y="2943447"/>
            <a:ext cx="1143000" cy="1143000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19"/>
          </p:nvPr>
        </p:nvSpPr>
        <p:spPr>
          <a:xfrm>
            <a:off x="3349436" y="2943447"/>
            <a:ext cx="1143000" cy="1143000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20"/>
          </p:nvPr>
        </p:nvSpPr>
        <p:spPr>
          <a:xfrm>
            <a:off x="4686006" y="2943447"/>
            <a:ext cx="1143000" cy="1143000"/>
          </a:xfrm>
          <a:custGeom>
            <a:avLst/>
            <a:gdLst>
              <a:gd name="connsiteX0" fmla="*/ 571500 w 1143000"/>
              <a:gd name="connsiteY0" fmla="*/ 0 h 1143000"/>
              <a:gd name="connsiteX1" fmla="*/ 1143000 w 1143000"/>
              <a:gd name="connsiteY1" fmla="*/ 571500 h 1143000"/>
              <a:gd name="connsiteX2" fmla="*/ 571500 w 1143000"/>
              <a:gd name="connsiteY2" fmla="*/ 1143000 h 1143000"/>
              <a:gd name="connsiteX3" fmla="*/ 0 w 1143000"/>
              <a:gd name="connsiteY3" fmla="*/ 571500 h 1143000"/>
              <a:gd name="connsiteX4" fmla="*/ 571500 w 11430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43000">
                <a:moveTo>
                  <a:pt x="571500" y="0"/>
                </a:moveTo>
                <a:cubicBezTo>
                  <a:pt x="887131" y="0"/>
                  <a:pt x="1143000" y="255869"/>
                  <a:pt x="1143000" y="571500"/>
                </a:cubicBezTo>
                <a:cubicBezTo>
                  <a:pt x="1143000" y="887131"/>
                  <a:pt x="887131" y="1143000"/>
                  <a:pt x="571500" y="1143000"/>
                </a:cubicBezTo>
                <a:cubicBezTo>
                  <a:pt x="255869" y="1143000"/>
                  <a:pt x="0" y="887131"/>
                  <a:pt x="0" y="571500"/>
                </a:cubicBezTo>
                <a:cubicBezTo>
                  <a:pt x="0" y="255869"/>
                  <a:pt x="255869" y="0"/>
                  <a:pt x="571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29"/>
          </p:nvPr>
        </p:nvSpPr>
        <p:spPr>
          <a:xfrm>
            <a:off x="6380164" y="1733550"/>
            <a:ext cx="630237" cy="381000"/>
          </a:xfrm>
        </p:spPr>
        <p:txBody>
          <a:bodyPr lIns="0">
            <a:noAutofit/>
          </a:bodyPr>
          <a:lstStyle>
            <a:lvl1pPr marL="0" indent="0" algn="r">
              <a:buFontTx/>
              <a:buNone/>
              <a:defRPr lang="en-US" sz="2000" b="1" kern="1200" dirty="0" smtClean="0">
                <a:solidFill>
                  <a:schemeClr val="accent1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lang="en-US" sz="2000" b="1" kern="1200" dirty="0" smtClean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57"/>
          <p:cNvSpPr>
            <a:spLocks noGrp="1"/>
          </p:cNvSpPr>
          <p:nvPr>
            <p:ph type="body" sz="quarter" idx="30"/>
          </p:nvPr>
        </p:nvSpPr>
        <p:spPr>
          <a:xfrm>
            <a:off x="6380164" y="2343150"/>
            <a:ext cx="630237" cy="381000"/>
          </a:xfrm>
        </p:spPr>
        <p:txBody>
          <a:bodyPr lIns="0">
            <a:noAutofit/>
          </a:bodyPr>
          <a:lstStyle>
            <a:lvl1pPr marL="0" indent="0" algn="r">
              <a:buFontTx/>
              <a:buNone/>
              <a:defRPr lang="en-US" sz="2000" b="1" kern="1200" dirty="0" smtClean="0">
                <a:solidFill>
                  <a:schemeClr val="accent1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lang="en-US" sz="2000" b="1" kern="1200" dirty="0" smtClean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57"/>
          <p:cNvSpPr>
            <a:spLocks noGrp="1"/>
          </p:cNvSpPr>
          <p:nvPr>
            <p:ph type="body" sz="quarter" idx="31"/>
          </p:nvPr>
        </p:nvSpPr>
        <p:spPr>
          <a:xfrm>
            <a:off x="6380164" y="3257550"/>
            <a:ext cx="630237" cy="381000"/>
          </a:xfrm>
        </p:spPr>
        <p:txBody>
          <a:bodyPr lIns="0">
            <a:noAutofit/>
          </a:bodyPr>
          <a:lstStyle>
            <a:lvl1pPr marL="0" indent="0" algn="r">
              <a:buFontTx/>
              <a:buNone/>
              <a:defRPr lang="en-US" sz="2000" b="1" kern="1200" dirty="0" smtClean="0">
                <a:solidFill>
                  <a:schemeClr val="accent1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lang="en-US" sz="2000" b="1" kern="1200" dirty="0" smtClean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57"/>
          <p:cNvSpPr>
            <a:spLocks noGrp="1"/>
          </p:cNvSpPr>
          <p:nvPr>
            <p:ph type="body" sz="quarter" idx="32"/>
          </p:nvPr>
        </p:nvSpPr>
        <p:spPr>
          <a:xfrm>
            <a:off x="6380164" y="3891646"/>
            <a:ext cx="630237" cy="508905"/>
          </a:xfrm>
        </p:spPr>
        <p:txBody>
          <a:bodyPr lIns="0" anchor="b" anchorCtr="0">
            <a:noAutofit/>
          </a:bodyPr>
          <a:lstStyle>
            <a:lvl1pPr marL="0" indent="0" algn="r">
              <a:buFontTx/>
              <a:buNone/>
              <a:defRPr lang="en-US" sz="2000" b="1" kern="1200" dirty="0" smtClean="0">
                <a:solidFill>
                  <a:schemeClr val="accent1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lang="en-US" sz="2000" b="1" kern="1200" dirty="0" smtClean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45"/>
          <p:cNvSpPr>
            <a:spLocks noGrp="1"/>
          </p:cNvSpPr>
          <p:nvPr>
            <p:ph type="body" sz="quarter" idx="21"/>
          </p:nvPr>
        </p:nvSpPr>
        <p:spPr>
          <a:xfrm>
            <a:off x="609599" y="2397126"/>
            <a:ext cx="1312089" cy="327025"/>
          </a:xfrm>
        </p:spPr>
        <p:txBody>
          <a:bodyPr tIns="0" bIns="0" anchor="t" anchorCtr="0">
            <a:noAutofit/>
          </a:bodyPr>
          <a:lstStyle>
            <a:lvl1pPr marL="0" indent="0" algn="ctr">
              <a:buFontTx/>
              <a:buNone/>
              <a:defRPr sz="1000" b="1"/>
            </a:lvl1pPr>
            <a:lvl2pPr marL="457189" indent="0" algn="ctr">
              <a:buFontTx/>
              <a:buNone/>
              <a:defRPr sz="1000" b="1"/>
            </a:lvl2pPr>
            <a:lvl3pPr marL="914378" indent="0" algn="ctr">
              <a:buFontTx/>
              <a:buNone/>
              <a:defRPr sz="1000" b="1"/>
            </a:lvl3pPr>
            <a:lvl4pPr marL="1371566" indent="0" algn="ctr">
              <a:buFontTx/>
              <a:buNone/>
              <a:defRPr sz="1000" b="1"/>
            </a:lvl4pPr>
            <a:lvl5pPr marL="1828754" indent="0" algn="ctr">
              <a:buFontTx/>
              <a:buNone/>
              <a:defRPr sz="10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45"/>
          <p:cNvSpPr>
            <a:spLocks noGrp="1"/>
          </p:cNvSpPr>
          <p:nvPr>
            <p:ph type="body" sz="quarter" idx="22"/>
          </p:nvPr>
        </p:nvSpPr>
        <p:spPr>
          <a:xfrm>
            <a:off x="1921688" y="2397126"/>
            <a:ext cx="1312089" cy="327025"/>
          </a:xfrm>
        </p:spPr>
        <p:txBody>
          <a:bodyPr tIns="0" bIns="0" anchor="t" anchorCtr="0">
            <a:noAutofit/>
          </a:bodyPr>
          <a:lstStyle>
            <a:lvl1pPr marL="0" indent="0" algn="ctr">
              <a:buFontTx/>
              <a:buNone/>
              <a:defRPr sz="1000" b="1"/>
            </a:lvl1pPr>
            <a:lvl2pPr marL="457189" indent="0" algn="ctr">
              <a:buFontTx/>
              <a:buNone/>
              <a:defRPr sz="1000" b="1"/>
            </a:lvl2pPr>
            <a:lvl3pPr marL="914378" indent="0" algn="ctr">
              <a:buFontTx/>
              <a:buNone/>
              <a:defRPr sz="1000" b="1"/>
            </a:lvl3pPr>
            <a:lvl4pPr marL="1371566" indent="0" algn="ctr">
              <a:buFontTx/>
              <a:buNone/>
              <a:defRPr sz="1000" b="1"/>
            </a:lvl4pPr>
            <a:lvl5pPr marL="1828754" indent="0" algn="ctr">
              <a:buFontTx/>
              <a:buNone/>
              <a:defRPr sz="10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45"/>
          <p:cNvSpPr>
            <a:spLocks noGrp="1"/>
          </p:cNvSpPr>
          <p:nvPr>
            <p:ph type="body" sz="quarter" idx="23"/>
          </p:nvPr>
        </p:nvSpPr>
        <p:spPr>
          <a:xfrm>
            <a:off x="3259912" y="2397126"/>
            <a:ext cx="1312089" cy="327025"/>
          </a:xfrm>
        </p:spPr>
        <p:txBody>
          <a:bodyPr tIns="0" bIns="0" anchor="t" anchorCtr="0">
            <a:noAutofit/>
          </a:bodyPr>
          <a:lstStyle>
            <a:lvl1pPr marL="0" indent="0" algn="ctr">
              <a:buFontTx/>
              <a:buNone/>
              <a:defRPr sz="1000" b="1"/>
            </a:lvl1pPr>
            <a:lvl2pPr marL="457189" indent="0" algn="ctr">
              <a:buFontTx/>
              <a:buNone/>
              <a:defRPr sz="1000" b="1"/>
            </a:lvl2pPr>
            <a:lvl3pPr marL="914378" indent="0" algn="ctr">
              <a:buFontTx/>
              <a:buNone/>
              <a:defRPr sz="1000" b="1"/>
            </a:lvl3pPr>
            <a:lvl4pPr marL="1371566" indent="0" algn="ctr">
              <a:buFontTx/>
              <a:buNone/>
              <a:defRPr sz="1000" b="1"/>
            </a:lvl4pPr>
            <a:lvl5pPr marL="1828754" indent="0" algn="ctr">
              <a:buFontTx/>
              <a:buNone/>
              <a:defRPr sz="10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45"/>
          <p:cNvSpPr>
            <a:spLocks noGrp="1"/>
          </p:cNvSpPr>
          <p:nvPr>
            <p:ph type="body" sz="quarter" idx="24"/>
          </p:nvPr>
        </p:nvSpPr>
        <p:spPr>
          <a:xfrm>
            <a:off x="4601462" y="2397126"/>
            <a:ext cx="1312089" cy="327025"/>
          </a:xfrm>
        </p:spPr>
        <p:txBody>
          <a:bodyPr tIns="0" bIns="0" anchor="t" anchorCtr="0">
            <a:noAutofit/>
          </a:bodyPr>
          <a:lstStyle>
            <a:lvl1pPr marL="0" indent="0" algn="ctr">
              <a:buFontTx/>
              <a:buNone/>
              <a:defRPr sz="1000" b="1"/>
            </a:lvl1pPr>
            <a:lvl2pPr marL="457189" indent="0" algn="ctr">
              <a:buFontTx/>
              <a:buNone/>
              <a:defRPr sz="1000" b="1"/>
            </a:lvl2pPr>
            <a:lvl3pPr marL="914378" indent="0" algn="ctr">
              <a:buFontTx/>
              <a:buNone/>
              <a:defRPr sz="1000" b="1"/>
            </a:lvl3pPr>
            <a:lvl4pPr marL="1371566" indent="0" algn="ctr">
              <a:buFontTx/>
              <a:buNone/>
              <a:defRPr sz="1000" b="1"/>
            </a:lvl4pPr>
            <a:lvl5pPr marL="1828754" indent="0" algn="ctr">
              <a:buFontTx/>
              <a:buNone/>
              <a:defRPr sz="10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45"/>
          <p:cNvSpPr>
            <a:spLocks noGrp="1"/>
          </p:cNvSpPr>
          <p:nvPr>
            <p:ph type="body" sz="quarter" idx="25"/>
          </p:nvPr>
        </p:nvSpPr>
        <p:spPr>
          <a:xfrm>
            <a:off x="609599" y="4135941"/>
            <a:ext cx="1312089" cy="327025"/>
          </a:xfrm>
        </p:spPr>
        <p:txBody>
          <a:bodyPr tIns="0" bIns="0" anchor="t" anchorCtr="0">
            <a:noAutofit/>
          </a:bodyPr>
          <a:lstStyle>
            <a:lvl1pPr marL="0" indent="0" algn="ctr">
              <a:buFontTx/>
              <a:buNone/>
              <a:defRPr sz="1000" b="1"/>
            </a:lvl1pPr>
            <a:lvl2pPr marL="457189" indent="0" algn="ctr">
              <a:buFontTx/>
              <a:buNone/>
              <a:defRPr sz="1000" b="1"/>
            </a:lvl2pPr>
            <a:lvl3pPr marL="914378" indent="0" algn="ctr">
              <a:buFontTx/>
              <a:buNone/>
              <a:defRPr sz="1000" b="1"/>
            </a:lvl3pPr>
            <a:lvl4pPr marL="1371566" indent="0" algn="ctr">
              <a:buFontTx/>
              <a:buNone/>
              <a:defRPr sz="1000" b="1"/>
            </a:lvl4pPr>
            <a:lvl5pPr marL="1828754" indent="0" algn="ctr">
              <a:buFontTx/>
              <a:buNone/>
              <a:defRPr sz="10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45"/>
          <p:cNvSpPr>
            <a:spLocks noGrp="1"/>
          </p:cNvSpPr>
          <p:nvPr>
            <p:ph type="body" sz="quarter" idx="26"/>
          </p:nvPr>
        </p:nvSpPr>
        <p:spPr>
          <a:xfrm>
            <a:off x="1921688" y="4135941"/>
            <a:ext cx="1312089" cy="327025"/>
          </a:xfrm>
        </p:spPr>
        <p:txBody>
          <a:bodyPr tIns="0" bIns="0" anchor="t" anchorCtr="0">
            <a:noAutofit/>
          </a:bodyPr>
          <a:lstStyle>
            <a:lvl1pPr marL="0" indent="0" algn="ctr">
              <a:buFontTx/>
              <a:buNone/>
              <a:defRPr sz="1000" b="1"/>
            </a:lvl1pPr>
            <a:lvl2pPr marL="457189" indent="0" algn="ctr">
              <a:buFontTx/>
              <a:buNone/>
              <a:defRPr sz="1000" b="1"/>
            </a:lvl2pPr>
            <a:lvl3pPr marL="914378" indent="0" algn="ctr">
              <a:buFontTx/>
              <a:buNone/>
              <a:defRPr sz="1000" b="1"/>
            </a:lvl3pPr>
            <a:lvl4pPr marL="1371566" indent="0" algn="ctr">
              <a:buFontTx/>
              <a:buNone/>
              <a:defRPr sz="1000" b="1"/>
            </a:lvl4pPr>
            <a:lvl5pPr marL="1828754" indent="0" algn="ctr">
              <a:buFontTx/>
              <a:buNone/>
              <a:defRPr sz="10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45"/>
          <p:cNvSpPr>
            <a:spLocks noGrp="1"/>
          </p:cNvSpPr>
          <p:nvPr>
            <p:ph type="body" sz="quarter" idx="27"/>
          </p:nvPr>
        </p:nvSpPr>
        <p:spPr>
          <a:xfrm>
            <a:off x="3259912" y="4135941"/>
            <a:ext cx="1312089" cy="327025"/>
          </a:xfrm>
        </p:spPr>
        <p:txBody>
          <a:bodyPr tIns="0" bIns="0" anchor="t" anchorCtr="0">
            <a:noAutofit/>
          </a:bodyPr>
          <a:lstStyle>
            <a:lvl1pPr marL="0" indent="0" algn="ctr">
              <a:buFontTx/>
              <a:buNone/>
              <a:defRPr sz="1000" b="1"/>
            </a:lvl1pPr>
            <a:lvl2pPr marL="457189" indent="0" algn="ctr">
              <a:buFontTx/>
              <a:buNone/>
              <a:defRPr sz="1000" b="1"/>
            </a:lvl2pPr>
            <a:lvl3pPr marL="914378" indent="0" algn="ctr">
              <a:buFontTx/>
              <a:buNone/>
              <a:defRPr sz="1000" b="1"/>
            </a:lvl3pPr>
            <a:lvl4pPr marL="1371566" indent="0" algn="ctr">
              <a:buFontTx/>
              <a:buNone/>
              <a:defRPr sz="1000" b="1"/>
            </a:lvl4pPr>
            <a:lvl5pPr marL="1828754" indent="0" algn="ctr">
              <a:buFontTx/>
              <a:buNone/>
              <a:defRPr sz="10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45"/>
          <p:cNvSpPr>
            <a:spLocks noGrp="1"/>
          </p:cNvSpPr>
          <p:nvPr>
            <p:ph type="body" sz="quarter" idx="28"/>
          </p:nvPr>
        </p:nvSpPr>
        <p:spPr>
          <a:xfrm>
            <a:off x="4601462" y="4135941"/>
            <a:ext cx="1312089" cy="327025"/>
          </a:xfrm>
        </p:spPr>
        <p:txBody>
          <a:bodyPr tIns="0" bIns="0" anchor="t" anchorCtr="0">
            <a:noAutofit/>
          </a:bodyPr>
          <a:lstStyle>
            <a:lvl1pPr marL="0" indent="0" algn="ctr">
              <a:buFontTx/>
              <a:buNone/>
              <a:defRPr sz="1000" b="1"/>
            </a:lvl1pPr>
            <a:lvl2pPr marL="457189" indent="0" algn="ctr">
              <a:buFontTx/>
              <a:buNone/>
              <a:defRPr sz="1000" b="1"/>
            </a:lvl2pPr>
            <a:lvl3pPr marL="914378" indent="0" algn="ctr">
              <a:buFontTx/>
              <a:buNone/>
              <a:defRPr sz="1000" b="1"/>
            </a:lvl3pPr>
            <a:lvl4pPr marL="1371566" indent="0" algn="ctr">
              <a:buFontTx/>
              <a:buNone/>
              <a:defRPr sz="1000" b="1"/>
            </a:lvl4pPr>
            <a:lvl5pPr marL="1828754" indent="0" algn="ctr">
              <a:buFontTx/>
              <a:buNone/>
              <a:defRPr sz="10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3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3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6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ditab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144000" cy="515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1" y="2054372"/>
            <a:ext cx="1784593" cy="857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4283" y="3028951"/>
            <a:ext cx="3118225" cy="832355"/>
          </a:xfrm>
        </p:spPr>
        <p:txBody>
          <a:bodyPr>
            <a:noAutofit/>
          </a:bodyPr>
          <a:lstStyle>
            <a:lvl1pPr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4282" y="3893424"/>
            <a:ext cx="3131118" cy="104052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2" y="-78827"/>
            <a:ext cx="3012405" cy="3960476"/>
          </a:xfrm>
          <a:custGeom>
            <a:avLst/>
            <a:gdLst>
              <a:gd name="connsiteX0" fmla="*/ 2994524 w 3012405"/>
              <a:gd name="connsiteY0" fmla="*/ 0 h 3960476"/>
              <a:gd name="connsiteX1" fmla="*/ 3002451 w 3012405"/>
              <a:gd name="connsiteY1" fmla="*/ 0 h 3960476"/>
              <a:gd name="connsiteX2" fmla="*/ 3012405 w 3012405"/>
              <a:gd name="connsiteY2" fmla="*/ 36 h 3960476"/>
              <a:gd name="connsiteX3" fmla="*/ 2997767 w 3012405"/>
              <a:gd name="connsiteY3" fmla="*/ 1459891 h 3960476"/>
              <a:gd name="connsiteX4" fmla="*/ 2961092 w 3012405"/>
              <a:gd name="connsiteY4" fmla="*/ 1460473 h 3960476"/>
              <a:gd name="connsiteX5" fmla="*/ 2924446 w 3012405"/>
              <a:gd name="connsiteY5" fmla="*/ 1462174 h 3960476"/>
              <a:gd name="connsiteX6" fmla="*/ 2887856 w 3012405"/>
              <a:gd name="connsiteY6" fmla="*/ 1464992 h 3960476"/>
              <a:gd name="connsiteX7" fmla="*/ 2851349 w 3012405"/>
              <a:gd name="connsiteY7" fmla="*/ 1468929 h 3960476"/>
              <a:gd name="connsiteX8" fmla="*/ 2814951 w 3012405"/>
              <a:gd name="connsiteY8" fmla="*/ 1473983 h 3960476"/>
              <a:gd name="connsiteX9" fmla="*/ 2778691 w 3012405"/>
              <a:gd name="connsiteY9" fmla="*/ 1480155 h 3960476"/>
              <a:gd name="connsiteX10" fmla="*/ 2742594 w 3012405"/>
              <a:gd name="connsiteY10" fmla="*/ 1487445 h 3960476"/>
              <a:gd name="connsiteX11" fmla="*/ 2706688 w 3012405"/>
              <a:gd name="connsiteY11" fmla="*/ 1495853 h 3960476"/>
              <a:gd name="connsiteX12" fmla="*/ 2671000 w 3012405"/>
              <a:gd name="connsiteY12" fmla="*/ 1505379 h 3960476"/>
              <a:gd name="connsiteX13" fmla="*/ 2635558 w 3012405"/>
              <a:gd name="connsiteY13" fmla="*/ 1516021 h 3960476"/>
              <a:gd name="connsiteX14" fmla="*/ 2600388 w 3012405"/>
              <a:gd name="connsiteY14" fmla="*/ 1527782 h 3960476"/>
              <a:gd name="connsiteX15" fmla="*/ 2565518 w 3012405"/>
              <a:gd name="connsiteY15" fmla="*/ 1540659 h 3960476"/>
              <a:gd name="connsiteX16" fmla="*/ 2530973 w 3012405"/>
              <a:gd name="connsiteY16" fmla="*/ 1554654 h 3960476"/>
              <a:gd name="connsiteX17" fmla="*/ 2499249 w 3012405"/>
              <a:gd name="connsiteY17" fmla="*/ 1568621 h 3960476"/>
              <a:gd name="connsiteX18" fmla="*/ 2467848 w 3012405"/>
              <a:gd name="connsiteY18" fmla="*/ 1583528 h 3960476"/>
              <a:gd name="connsiteX19" fmla="*/ 2436794 w 3012405"/>
              <a:gd name="connsiteY19" fmla="*/ 1599380 h 3960476"/>
              <a:gd name="connsiteX20" fmla="*/ 2406110 w 3012405"/>
              <a:gd name="connsiteY20" fmla="*/ 1616180 h 3960476"/>
              <a:gd name="connsiteX21" fmla="*/ 2375820 w 3012405"/>
              <a:gd name="connsiteY21" fmla="*/ 1633932 h 3960476"/>
              <a:gd name="connsiteX22" fmla="*/ 2345947 w 3012405"/>
              <a:gd name="connsiteY22" fmla="*/ 1652641 h 3960476"/>
              <a:gd name="connsiteX23" fmla="*/ 2316514 w 3012405"/>
              <a:gd name="connsiteY23" fmla="*/ 1672309 h 3960476"/>
              <a:gd name="connsiteX24" fmla="*/ 2287544 w 3012405"/>
              <a:gd name="connsiteY24" fmla="*/ 1692942 h 3960476"/>
              <a:gd name="connsiteX25" fmla="*/ 2259062 w 3012405"/>
              <a:gd name="connsiteY25" fmla="*/ 1714542 h 3960476"/>
              <a:gd name="connsiteX26" fmla="*/ 2231090 w 3012405"/>
              <a:gd name="connsiteY26" fmla="*/ 1737114 h 3960476"/>
              <a:gd name="connsiteX27" fmla="*/ 2203652 w 3012405"/>
              <a:gd name="connsiteY27" fmla="*/ 1760661 h 3960476"/>
              <a:gd name="connsiteX28" fmla="*/ 2176771 w 3012405"/>
              <a:gd name="connsiteY28" fmla="*/ 1785188 h 3960476"/>
              <a:gd name="connsiteX29" fmla="*/ 2150469 w 3012405"/>
              <a:gd name="connsiteY29" fmla="*/ 1810698 h 3960476"/>
              <a:gd name="connsiteX30" fmla="*/ 0 w 3012405"/>
              <a:gd name="connsiteY30" fmla="*/ 3960476 h 3960476"/>
              <a:gd name="connsiteX31" fmla="*/ 0 w 3012405"/>
              <a:gd name="connsiteY31" fmla="*/ 1896826 h 3960476"/>
              <a:gd name="connsiteX32" fmla="*/ 1118477 w 3012405"/>
              <a:gd name="connsiteY32" fmla="*/ 778715 h 3960476"/>
              <a:gd name="connsiteX33" fmla="*/ 1144963 w 3012405"/>
              <a:gd name="connsiteY33" fmla="*/ 752592 h 3960476"/>
              <a:gd name="connsiteX34" fmla="*/ 1171721 w 3012405"/>
              <a:gd name="connsiteY34" fmla="*/ 726914 h 3960476"/>
              <a:gd name="connsiteX35" fmla="*/ 1198747 w 3012405"/>
              <a:gd name="connsiteY35" fmla="*/ 701682 h 3960476"/>
              <a:gd name="connsiteX36" fmla="*/ 1226035 w 3012405"/>
              <a:gd name="connsiteY36" fmla="*/ 676895 h 3960476"/>
              <a:gd name="connsiteX37" fmla="*/ 1253582 w 3012405"/>
              <a:gd name="connsiteY37" fmla="*/ 652555 h 3960476"/>
              <a:gd name="connsiteX38" fmla="*/ 1281381 w 3012405"/>
              <a:gd name="connsiteY38" fmla="*/ 628660 h 3960476"/>
              <a:gd name="connsiteX39" fmla="*/ 1309430 w 3012405"/>
              <a:gd name="connsiteY39" fmla="*/ 605211 h 3960476"/>
              <a:gd name="connsiteX40" fmla="*/ 1337722 w 3012405"/>
              <a:gd name="connsiteY40" fmla="*/ 582207 h 3960476"/>
              <a:gd name="connsiteX41" fmla="*/ 1366254 w 3012405"/>
              <a:gd name="connsiteY41" fmla="*/ 559650 h 3960476"/>
              <a:gd name="connsiteX42" fmla="*/ 1395020 w 3012405"/>
              <a:gd name="connsiteY42" fmla="*/ 537537 h 3960476"/>
              <a:gd name="connsiteX43" fmla="*/ 1424016 w 3012405"/>
              <a:gd name="connsiteY43" fmla="*/ 515871 h 3960476"/>
              <a:gd name="connsiteX44" fmla="*/ 1453237 w 3012405"/>
              <a:gd name="connsiteY44" fmla="*/ 494650 h 3960476"/>
              <a:gd name="connsiteX45" fmla="*/ 1482680 w 3012405"/>
              <a:gd name="connsiteY45" fmla="*/ 473875 h 3960476"/>
              <a:gd name="connsiteX46" fmla="*/ 1512337 w 3012405"/>
              <a:gd name="connsiteY46" fmla="*/ 453545 h 3960476"/>
              <a:gd name="connsiteX47" fmla="*/ 1542207 w 3012405"/>
              <a:gd name="connsiteY47" fmla="*/ 433661 h 3960476"/>
              <a:gd name="connsiteX48" fmla="*/ 1572282 w 3012405"/>
              <a:gd name="connsiteY48" fmla="*/ 414224 h 3960476"/>
              <a:gd name="connsiteX49" fmla="*/ 1602560 w 3012405"/>
              <a:gd name="connsiteY49" fmla="*/ 395231 h 3960476"/>
              <a:gd name="connsiteX50" fmla="*/ 1633035 w 3012405"/>
              <a:gd name="connsiteY50" fmla="*/ 376685 h 3960476"/>
              <a:gd name="connsiteX51" fmla="*/ 1663702 w 3012405"/>
              <a:gd name="connsiteY51" fmla="*/ 358584 h 3960476"/>
              <a:gd name="connsiteX52" fmla="*/ 1694557 w 3012405"/>
              <a:gd name="connsiteY52" fmla="*/ 340928 h 3960476"/>
              <a:gd name="connsiteX53" fmla="*/ 1725595 w 3012405"/>
              <a:gd name="connsiteY53" fmla="*/ 323718 h 3960476"/>
              <a:gd name="connsiteX54" fmla="*/ 1756813 w 3012405"/>
              <a:gd name="connsiteY54" fmla="*/ 306955 h 3960476"/>
              <a:gd name="connsiteX55" fmla="*/ 1788203 w 3012405"/>
              <a:gd name="connsiteY55" fmla="*/ 290637 h 3960476"/>
              <a:gd name="connsiteX56" fmla="*/ 1819762 w 3012405"/>
              <a:gd name="connsiteY56" fmla="*/ 274763 h 3960476"/>
              <a:gd name="connsiteX57" fmla="*/ 1851486 w 3012405"/>
              <a:gd name="connsiteY57" fmla="*/ 259337 h 3960476"/>
              <a:gd name="connsiteX58" fmla="*/ 1883370 w 3012405"/>
              <a:gd name="connsiteY58" fmla="*/ 244355 h 3960476"/>
              <a:gd name="connsiteX59" fmla="*/ 1915409 w 3012405"/>
              <a:gd name="connsiteY59" fmla="*/ 229820 h 3960476"/>
              <a:gd name="connsiteX60" fmla="*/ 1947599 w 3012405"/>
              <a:gd name="connsiteY60" fmla="*/ 215730 h 3960476"/>
              <a:gd name="connsiteX61" fmla="*/ 1979933 w 3012405"/>
              <a:gd name="connsiteY61" fmla="*/ 202086 h 3960476"/>
              <a:gd name="connsiteX62" fmla="*/ 2012409 w 3012405"/>
              <a:gd name="connsiteY62" fmla="*/ 188887 h 3960476"/>
              <a:gd name="connsiteX63" fmla="*/ 2045021 w 3012405"/>
              <a:gd name="connsiteY63" fmla="*/ 176135 h 3960476"/>
              <a:gd name="connsiteX64" fmla="*/ 2077766 w 3012405"/>
              <a:gd name="connsiteY64" fmla="*/ 163827 h 3960476"/>
              <a:gd name="connsiteX65" fmla="*/ 2110637 w 3012405"/>
              <a:gd name="connsiteY65" fmla="*/ 151966 h 3960476"/>
              <a:gd name="connsiteX66" fmla="*/ 2143630 w 3012405"/>
              <a:gd name="connsiteY66" fmla="*/ 140550 h 3960476"/>
              <a:gd name="connsiteX67" fmla="*/ 2176741 w 3012405"/>
              <a:gd name="connsiteY67" fmla="*/ 129580 h 3960476"/>
              <a:gd name="connsiteX68" fmla="*/ 2209965 w 3012405"/>
              <a:gd name="connsiteY68" fmla="*/ 119055 h 3960476"/>
              <a:gd name="connsiteX69" fmla="*/ 2243297 w 3012405"/>
              <a:gd name="connsiteY69" fmla="*/ 108977 h 3960476"/>
              <a:gd name="connsiteX70" fmla="*/ 2276733 w 3012405"/>
              <a:gd name="connsiteY70" fmla="*/ 99344 h 3960476"/>
              <a:gd name="connsiteX71" fmla="*/ 2310267 w 3012405"/>
              <a:gd name="connsiteY71" fmla="*/ 90156 h 3960476"/>
              <a:gd name="connsiteX72" fmla="*/ 2343896 w 3012405"/>
              <a:gd name="connsiteY72" fmla="*/ 81415 h 3960476"/>
              <a:gd name="connsiteX73" fmla="*/ 2377615 w 3012405"/>
              <a:gd name="connsiteY73" fmla="*/ 73118 h 3960476"/>
              <a:gd name="connsiteX74" fmla="*/ 2411418 w 3012405"/>
              <a:gd name="connsiteY74" fmla="*/ 65268 h 3960476"/>
              <a:gd name="connsiteX75" fmla="*/ 2445302 w 3012405"/>
              <a:gd name="connsiteY75" fmla="*/ 57863 h 3960476"/>
              <a:gd name="connsiteX76" fmla="*/ 2479261 w 3012405"/>
              <a:gd name="connsiteY76" fmla="*/ 50904 h 3960476"/>
              <a:gd name="connsiteX77" fmla="*/ 2513290 w 3012405"/>
              <a:gd name="connsiteY77" fmla="*/ 44391 h 3960476"/>
              <a:gd name="connsiteX78" fmla="*/ 2547387 w 3012405"/>
              <a:gd name="connsiteY78" fmla="*/ 38323 h 3960476"/>
              <a:gd name="connsiteX79" fmla="*/ 2581544 w 3012405"/>
              <a:gd name="connsiteY79" fmla="*/ 32701 h 3960476"/>
              <a:gd name="connsiteX80" fmla="*/ 2615758 w 3012405"/>
              <a:gd name="connsiteY80" fmla="*/ 27525 h 3960476"/>
              <a:gd name="connsiteX81" fmla="*/ 2650025 w 3012405"/>
              <a:gd name="connsiteY81" fmla="*/ 22794 h 3960476"/>
              <a:gd name="connsiteX82" fmla="*/ 2684338 w 3012405"/>
              <a:gd name="connsiteY82" fmla="*/ 18509 h 3960476"/>
              <a:gd name="connsiteX83" fmla="*/ 2718695 w 3012405"/>
              <a:gd name="connsiteY83" fmla="*/ 14670 h 3960476"/>
              <a:gd name="connsiteX84" fmla="*/ 2753089 w 3012405"/>
              <a:gd name="connsiteY84" fmla="*/ 11276 h 3960476"/>
              <a:gd name="connsiteX85" fmla="*/ 2787517 w 3012405"/>
              <a:gd name="connsiteY85" fmla="*/ 8328 h 3960476"/>
              <a:gd name="connsiteX86" fmla="*/ 2821974 w 3012405"/>
              <a:gd name="connsiteY86" fmla="*/ 5826 h 3960476"/>
              <a:gd name="connsiteX87" fmla="*/ 2856455 w 3012405"/>
              <a:gd name="connsiteY87" fmla="*/ 3769 h 3960476"/>
              <a:gd name="connsiteX88" fmla="*/ 2890955 w 3012405"/>
              <a:gd name="connsiteY88" fmla="*/ 2159 h 3960476"/>
              <a:gd name="connsiteX89" fmla="*/ 2925470 w 3012405"/>
              <a:gd name="connsiteY89" fmla="*/ 993 h 3960476"/>
              <a:gd name="connsiteX90" fmla="*/ 2959994 w 3012405"/>
              <a:gd name="connsiteY90" fmla="*/ 273 h 396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012405" h="3960476">
                <a:moveTo>
                  <a:pt x="2994524" y="0"/>
                </a:moveTo>
                <a:lnTo>
                  <a:pt x="3002451" y="0"/>
                </a:lnTo>
                <a:lnTo>
                  <a:pt x="3012405" y="36"/>
                </a:lnTo>
                <a:lnTo>
                  <a:pt x="2997767" y="1459891"/>
                </a:lnTo>
                <a:lnTo>
                  <a:pt x="2961092" y="1460473"/>
                </a:lnTo>
                <a:lnTo>
                  <a:pt x="2924446" y="1462174"/>
                </a:lnTo>
                <a:lnTo>
                  <a:pt x="2887856" y="1464992"/>
                </a:lnTo>
                <a:lnTo>
                  <a:pt x="2851349" y="1468929"/>
                </a:lnTo>
                <a:lnTo>
                  <a:pt x="2814951" y="1473983"/>
                </a:lnTo>
                <a:lnTo>
                  <a:pt x="2778691" y="1480155"/>
                </a:lnTo>
                <a:lnTo>
                  <a:pt x="2742594" y="1487445"/>
                </a:lnTo>
                <a:lnTo>
                  <a:pt x="2706688" y="1495853"/>
                </a:lnTo>
                <a:lnTo>
                  <a:pt x="2671000" y="1505379"/>
                </a:lnTo>
                <a:lnTo>
                  <a:pt x="2635558" y="1516021"/>
                </a:lnTo>
                <a:lnTo>
                  <a:pt x="2600388" y="1527782"/>
                </a:lnTo>
                <a:lnTo>
                  <a:pt x="2565518" y="1540659"/>
                </a:lnTo>
                <a:lnTo>
                  <a:pt x="2530973" y="1554654"/>
                </a:lnTo>
                <a:lnTo>
                  <a:pt x="2499249" y="1568621"/>
                </a:lnTo>
                <a:lnTo>
                  <a:pt x="2467848" y="1583528"/>
                </a:lnTo>
                <a:lnTo>
                  <a:pt x="2436794" y="1599380"/>
                </a:lnTo>
                <a:lnTo>
                  <a:pt x="2406110" y="1616180"/>
                </a:lnTo>
                <a:lnTo>
                  <a:pt x="2375820" y="1633932"/>
                </a:lnTo>
                <a:lnTo>
                  <a:pt x="2345947" y="1652641"/>
                </a:lnTo>
                <a:lnTo>
                  <a:pt x="2316514" y="1672309"/>
                </a:lnTo>
                <a:lnTo>
                  <a:pt x="2287544" y="1692942"/>
                </a:lnTo>
                <a:lnTo>
                  <a:pt x="2259062" y="1714542"/>
                </a:lnTo>
                <a:lnTo>
                  <a:pt x="2231090" y="1737114"/>
                </a:lnTo>
                <a:lnTo>
                  <a:pt x="2203652" y="1760661"/>
                </a:lnTo>
                <a:lnTo>
                  <a:pt x="2176771" y="1785188"/>
                </a:lnTo>
                <a:lnTo>
                  <a:pt x="2150469" y="1810698"/>
                </a:lnTo>
                <a:lnTo>
                  <a:pt x="0" y="3960476"/>
                </a:lnTo>
                <a:lnTo>
                  <a:pt x="0" y="1896826"/>
                </a:lnTo>
                <a:lnTo>
                  <a:pt x="1118477" y="778715"/>
                </a:lnTo>
                <a:lnTo>
                  <a:pt x="1144963" y="752592"/>
                </a:lnTo>
                <a:lnTo>
                  <a:pt x="1171721" y="726914"/>
                </a:lnTo>
                <a:lnTo>
                  <a:pt x="1198747" y="701682"/>
                </a:lnTo>
                <a:lnTo>
                  <a:pt x="1226035" y="676895"/>
                </a:lnTo>
                <a:lnTo>
                  <a:pt x="1253582" y="652555"/>
                </a:lnTo>
                <a:lnTo>
                  <a:pt x="1281381" y="628660"/>
                </a:lnTo>
                <a:lnTo>
                  <a:pt x="1309430" y="605211"/>
                </a:lnTo>
                <a:lnTo>
                  <a:pt x="1337722" y="582207"/>
                </a:lnTo>
                <a:lnTo>
                  <a:pt x="1366254" y="559650"/>
                </a:lnTo>
                <a:lnTo>
                  <a:pt x="1395020" y="537537"/>
                </a:lnTo>
                <a:lnTo>
                  <a:pt x="1424016" y="515871"/>
                </a:lnTo>
                <a:lnTo>
                  <a:pt x="1453237" y="494650"/>
                </a:lnTo>
                <a:lnTo>
                  <a:pt x="1482680" y="473875"/>
                </a:lnTo>
                <a:lnTo>
                  <a:pt x="1512337" y="453545"/>
                </a:lnTo>
                <a:lnTo>
                  <a:pt x="1542207" y="433661"/>
                </a:lnTo>
                <a:lnTo>
                  <a:pt x="1572282" y="414224"/>
                </a:lnTo>
                <a:lnTo>
                  <a:pt x="1602560" y="395231"/>
                </a:lnTo>
                <a:lnTo>
                  <a:pt x="1633035" y="376685"/>
                </a:lnTo>
                <a:lnTo>
                  <a:pt x="1663702" y="358584"/>
                </a:lnTo>
                <a:lnTo>
                  <a:pt x="1694557" y="340928"/>
                </a:lnTo>
                <a:lnTo>
                  <a:pt x="1725595" y="323718"/>
                </a:lnTo>
                <a:lnTo>
                  <a:pt x="1756813" y="306955"/>
                </a:lnTo>
                <a:lnTo>
                  <a:pt x="1788203" y="290637"/>
                </a:lnTo>
                <a:lnTo>
                  <a:pt x="1819762" y="274763"/>
                </a:lnTo>
                <a:lnTo>
                  <a:pt x="1851486" y="259337"/>
                </a:lnTo>
                <a:lnTo>
                  <a:pt x="1883370" y="244355"/>
                </a:lnTo>
                <a:lnTo>
                  <a:pt x="1915409" y="229820"/>
                </a:lnTo>
                <a:lnTo>
                  <a:pt x="1947599" y="215730"/>
                </a:lnTo>
                <a:lnTo>
                  <a:pt x="1979933" y="202086"/>
                </a:lnTo>
                <a:lnTo>
                  <a:pt x="2012409" y="188887"/>
                </a:lnTo>
                <a:lnTo>
                  <a:pt x="2045021" y="176135"/>
                </a:lnTo>
                <a:lnTo>
                  <a:pt x="2077766" y="163827"/>
                </a:lnTo>
                <a:lnTo>
                  <a:pt x="2110637" y="151966"/>
                </a:lnTo>
                <a:lnTo>
                  <a:pt x="2143630" y="140550"/>
                </a:lnTo>
                <a:lnTo>
                  <a:pt x="2176741" y="129580"/>
                </a:lnTo>
                <a:lnTo>
                  <a:pt x="2209965" y="119055"/>
                </a:lnTo>
                <a:lnTo>
                  <a:pt x="2243297" y="108977"/>
                </a:lnTo>
                <a:lnTo>
                  <a:pt x="2276733" y="99344"/>
                </a:lnTo>
                <a:lnTo>
                  <a:pt x="2310267" y="90156"/>
                </a:lnTo>
                <a:lnTo>
                  <a:pt x="2343896" y="81415"/>
                </a:lnTo>
                <a:lnTo>
                  <a:pt x="2377615" y="73118"/>
                </a:lnTo>
                <a:lnTo>
                  <a:pt x="2411418" y="65268"/>
                </a:lnTo>
                <a:lnTo>
                  <a:pt x="2445302" y="57863"/>
                </a:lnTo>
                <a:lnTo>
                  <a:pt x="2479261" y="50904"/>
                </a:lnTo>
                <a:lnTo>
                  <a:pt x="2513290" y="44391"/>
                </a:lnTo>
                <a:lnTo>
                  <a:pt x="2547387" y="38323"/>
                </a:lnTo>
                <a:lnTo>
                  <a:pt x="2581544" y="32701"/>
                </a:lnTo>
                <a:lnTo>
                  <a:pt x="2615758" y="27525"/>
                </a:lnTo>
                <a:lnTo>
                  <a:pt x="2650025" y="22794"/>
                </a:lnTo>
                <a:lnTo>
                  <a:pt x="2684338" y="18509"/>
                </a:lnTo>
                <a:lnTo>
                  <a:pt x="2718695" y="14670"/>
                </a:lnTo>
                <a:lnTo>
                  <a:pt x="2753089" y="11276"/>
                </a:lnTo>
                <a:lnTo>
                  <a:pt x="2787517" y="8328"/>
                </a:lnTo>
                <a:lnTo>
                  <a:pt x="2821974" y="5826"/>
                </a:lnTo>
                <a:lnTo>
                  <a:pt x="2856455" y="3769"/>
                </a:lnTo>
                <a:lnTo>
                  <a:pt x="2890955" y="2159"/>
                </a:lnTo>
                <a:lnTo>
                  <a:pt x="2925470" y="993"/>
                </a:lnTo>
                <a:lnTo>
                  <a:pt x="2959994" y="2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2987677" y="-78827"/>
            <a:ext cx="2655099" cy="2658680"/>
          </a:xfrm>
          <a:custGeom>
            <a:avLst/>
            <a:gdLst>
              <a:gd name="connsiteX0" fmla="*/ 13990 w 2655099"/>
              <a:gd name="connsiteY0" fmla="*/ 0 h 2658680"/>
              <a:gd name="connsiteX1" fmla="*/ 48942 w 2655099"/>
              <a:gd name="connsiteY1" fmla="*/ 411 h 2658680"/>
              <a:gd name="connsiteX2" fmla="*/ 83887 w 2655099"/>
              <a:gd name="connsiteY2" fmla="*/ 1279 h 2658680"/>
              <a:gd name="connsiteX3" fmla="*/ 118820 w 2655099"/>
              <a:gd name="connsiteY3" fmla="*/ 2603 h 2658680"/>
              <a:gd name="connsiteX4" fmla="*/ 153737 w 2655099"/>
              <a:gd name="connsiteY4" fmla="*/ 4384 h 2658680"/>
              <a:gd name="connsiteX5" fmla="*/ 188633 w 2655099"/>
              <a:gd name="connsiteY5" fmla="*/ 6622 h 2658680"/>
              <a:gd name="connsiteX6" fmla="*/ 223502 w 2655099"/>
              <a:gd name="connsiteY6" fmla="*/ 9316 h 2658680"/>
              <a:gd name="connsiteX7" fmla="*/ 258340 w 2655099"/>
              <a:gd name="connsiteY7" fmla="*/ 12467 h 2658680"/>
              <a:gd name="connsiteX8" fmla="*/ 293142 w 2655099"/>
              <a:gd name="connsiteY8" fmla="*/ 16075 h 2658680"/>
              <a:gd name="connsiteX9" fmla="*/ 327903 w 2655099"/>
              <a:gd name="connsiteY9" fmla="*/ 20139 h 2658680"/>
              <a:gd name="connsiteX10" fmla="*/ 362619 w 2655099"/>
              <a:gd name="connsiteY10" fmla="*/ 24660 h 2658680"/>
              <a:gd name="connsiteX11" fmla="*/ 397284 w 2655099"/>
              <a:gd name="connsiteY11" fmla="*/ 29637 h 2658680"/>
              <a:gd name="connsiteX12" fmla="*/ 431894 w 2655099"/>
              <a:gd name="connsiteY12" fmla="*/ 35071 h 2658680"/>
              <a:gd name="connsiteX13" fmla="*/ 466443 w 2655099"/>
              <a:gd name="connsiteY13" fmla="*/ 40963 h 2658680"/>
              <a:gd name="connsiteX14" fmla="*/ 500928 w 2655099"/>
              <a:gd name="connsiteY14" fmla="*/ 47310 h 2658680"/>
              <a:gd name="connsiteX15" fmla="*/ 535342 w 2655099"/>
              <a:gd name="connsiteY15" fmla="*/ 54114 h 2658680"/>
              <a:gd name="connsiteX16" fmla="*/ 569682 w 2655099"/>
              <a:gd name="connsiteY16" fmla="*/ 61375 h 2658680"/>
              <a:gd name="connsiteX17" fmla="*/ 603942 w 2655099"/>
              <a:gd name="connsiteY17" fmla="*/ 69092 h 2658680"/>
              <a:gd name="connsiteX18" fmla="*/ 638117 w 2655099"/>
              <a:gd name="connsiteY18" fmla="*/ 77266 h 2658680"/>
              <a:gd name="connsiteX19" fmla="*/ 672203 w 2655099"/>
              <a:gd name="connsiteY19" fmla="*/ 85897 h 2658680"/>
              <a:gd name="connsiteX20" fmla="*/ 706195 w 2655099"/>
              <a:gd name="connsiteY20" fmla="*/ 94985 h 2658680"/>
              <a:gd name="connsiteX21" fmla="*/ 740087 w 2655099"/>
              <a:gd name="connsiteY21" fmla="*/ 104529 h 2658680"/>
              <a:gd name="connsiteX22" fmla="*/ 773876 w 2655099"/>
              <a:gd name="connsiteY22" fmla="*/ 114529 h 2658680"/>
              <a:gd name="connsiteX23" fmla="*/ 807556 w 2655099"/>
              <a:gd name="connsiteY23" fmla="*/ 124987 h 2658680"/>
              <a:gd name="connsiteX24" fmla="*/ 841122 w 2655099"/>
              <a:gd name="connsiteY24" fmla="*/ 135900 h 2658680"/>
              <a:gd name="connsiteX25" fmla="*/ 874570 w 2655099"/>
              <a:gd name="connsiteY25" fmla="*/ 147271 h 2658680"/>
              <a:gd name="connsiteX26" fmla="*/ 907894 w 2655099"/>
              <a:gd name="connsiteY26" fmla="*/ 159099 h 2658680"/>
              <a:gd name="connsiteX27" fmla="*/ 941090 w 2655099"/>
              <a:gd name="connsiteY27" fmla="*/ 171382 h 2658680"/>
              <a:gd name="connsiteX28" fmla="*/ 974153 w 2655099"/>
              <a:gd name="connsiteY28" fmla="*/ 184123 h 2658680"/>
              <a:gd name="connsiteX29" fmla="*/ 1007078 w 2655099"/>
              <a:gd name="connsiteY29" fmla="*/ 197320 h 2658680"/>
              <a:gd name="connsiteX30" fmla="*/ 1039860 w 2655099"/>
              <a:gd name="connsiteY30" fmla="*/ 210974 h 2658680"/>
              <a:gd name="connsiteX31" fmla="*/ 1072495 w 2655099"/>
              <a:gd name="connsiteY31" fmla="*/ 225084 h 2658680"/>
              <a:gd name="connsiteX32" fmla="*/ 1104977 w 2655099"/>
              <a:gd name="connsiteY32" fmla="*/ 239651 h 2658680"/>
              <a:gd name="connsiteX33" fmla="*/ 1137302 w 2655099"/>
              <a:gd name="connsiteY33" fmla="*/ 254675 h 2658680"/>
              <a:gd name="connsiteX34" fmla="*/ 1169464 w 2655099"/>
              <a:gd name="connsiteY34" fmla="*/ 270156 h 2658680"/>
              <a:gd name="connsiteX35" fmla="*/ 1201459 w 2655099"/>
              <a:gd name="connsiteY35" fmla="*/ 286093 h 2658680"/>
              <a:gd name="connsiteX36" fmla="*/ 1233282 w 2655099"/>
              <a:gd name="connsiteY36" fmla="*/ 302487 h 2658680"/>
              <a:gd name="connsiteX37" fmla="*/ 1264929 w 2655099"/>
              <a:gd name="connsiteY37" fmla="*/ 319336 h 2658680"/>
              <a:gd name="connsiteX38" fmla="*/ 1296393 w 2655099"/>
              <a:gd name="connsiteY38" fmla="*/ 336643 h 2658680"/>
              <a:gd name="connsiteX39" fmla="*/ 1327671 w 2655099"/>
              <a:gd name="connsiteY39" fmla="*/ 354407 h 2658680"/>
              <a:gd name="connsiteX40" fmla="*/ 1358758 w 2655099"/>
              <a:gd name="connsiteY40" fmla="*/ 372628 h 2658680"/>
              <a:gd name="connsiteX41" fmla="*/ 1389649 w 2655099"/>
              <a:gd name="connsiteY41" fmla="*/ 391305 h 2658680"/>
              <a:gd name="connsiteX42" fmla="*/ 1420338 w 2655099"/>
              <a:gd name="connsiteY42" fmla="*/ 410438 h 2658680"/>
              <a:gd name="connsiteX43" fmla="*/ 1450822 w 2655099"/>
              <a:gd name="connsiteY43" fmla="*/ 430028 h 2658680"/>
              <a:gd name="connsiteX44" fmla="*/ 1481094 w 2655099"/>
              <a:gd name="connsiteY44" fmla="*/ 450075 h 2658680"/>
              <a:gd name="connsiteX45" fmla="*/ 1511152 w 2655099"/>
              <a:gd name="connsiteY45" fmla="*/ 470578 h 2658680"/>
              <a:gd name="connsiteX46" fmla="*/ 1540988 w 2655099"/>
              <a:gd name="connsiteY46" fmla="*/ 491538 h 2658680"/>
              <a:gd name="connsiteX47" fmla="*/ 1570599 w 2655099"/>
              <a:gd name="connsiteY47" fmla="*/ 512955 h 2658680"/>
              <a:gd name="connsiteX48" fmla="*/ 1599980 w 2655099"/>
              <a:gd name="connsiteY48" fmla="*/ 534829 h 2658680"/>
              <a:gd name="connsiteX49" fmla="*/ 1629125 w 2655099"/>
              <a:gd name="connsiteY49" fmla="*/ 557159 h 2658680"/>
              <a:gd name="connsiteX50" fmla="*/ 1658031 w 2655099"/>
              <a:gd name="connsiteY50" fmla="*/ 579946 h 2658680"/>
              <a:gd name="connsiteX51" fmla="*/ 1686692 w 2655099"/>
              <a:gd name="connsiteY51" fmla="*/ 603189 h 2658680"/>
              <a:gd name="connsiteX52" fmla="*/ 1715104 w 2655099"/>
              <a:gd name="connsiteY52" fmla="*/ 626889 h 2658680"/>
              <a:gd name="connsiteX53" fmla="*/ 1743260 w 2655099"/>
              <a:gd name="connsiteY53" fmla="*/ 651045 h 2658680"/>
              <a:gd name="connsiteX54" fmla="*/ 1771157 w 2655099"/>
              <a:gd name="connsiteY54" fmla="*/ 675659 h 2658680"/>
              <a:gd name="connsiteX55" fmla="*/ 1798790 w 2655099"/>
              <a:gd name="connsiteY55" fmla="*/ 700729 h 2658680"/>
              <a:gd name="connsiteX56" fmla="*/ 1826154 w 2655099"/>
              <a:gd name="connsiteY56" fmla="*/ 726255 h 2658680"/>
              <a:gd name="connsiteX57" fmla="*/ 1853245 w 2655099"/>
              <a:gd name="connsiteY57" fmla="*/ 752239 h 2658680"/>
              <a:gd name="connsiteX58" fmla="*/ 1880055 w 2655099"/>
              <a:gd name="connsiteY58" fmla="*/ 778679 h 2658680"/>
              <a:gd name="connsiteX59" fmla="*/ 1905859 w 2655099"/>
              <a:gd name="connsiteY59" fmla="*/ 804856 h 2658680"/>
              <a:gd name="connsiteX60" fmla="*/ 1931201 w 2655099"/>
              <a:gd name="connsiteY60" fmla="*/ 831317 h 2658680"/>
              <a:gd name="connsiteX61" fmla="*/ 1956083 w 2655099"/>
              <a:gd name="connsiteY61" fmla="*/ 858056 h 2658680"/>
              <a:gd name="connsiteX62" fmla="*/ 1980508 w 2655099"/>
              <a:gd name="connsiteY62" fmla="*/ 885068 h 2658680"/>
              <a:gd name="connsiteX63" fmla="*/ 2004476 w 2655099"/>
              <a:gd name="connsiteY63" fmla="*/ 912348 h 2658680"/>
              <a:gd name="connsiteX64" fmla="*/ 2027990 w 2655099"/>
              <a:gd name="connsiteY64" fmla="*/ 939889 h 2658680"/>
              <a:gd name="connsiteX65" fmla="*/ 2051053 w 2655099"/>
              <a:gd name="connsiteY65" fmla="*/ 967687 h 2658680"/>
              <a:gd name="connsiteX66" fmla="*/ 2073666 w 2655099"/>
              <a:gd name="connsiteY66" fmla="*/ 995736 h 2658680"/>
              <a:gd name="connsiteX67" fmla="*/ 2095831 w 2655099"/>
              <a:gd name="connsiteY67" fmla="*/ 1024031 h 2658680"/>
              <a:gd name="connsiteX68" fmla="*/ 2117552 w 2655099"/>
              <a:gd name="connsiteY68" fmla="*/ 1052566 h 2658680"/>
              <a:gd name="connsiteX69" fmla="*/ 2138828 w 2655099"/>
              <a:gd name="connsiteY69" fmla="*/ 1081336 h 2658680"/>
              <a:gd name="connsiteX70" fmla="*/ 2159663 w 2655099"/>
              <a:gd name="connsiteY70" fmla="*/ 1110334 h 2658680"/>
              <a:gd name="connsiteX71" fmla="*/ 2180059 w 2655099"/>
              <a:gd name="connsiteY71" fmla="*/ 1139558 h 2658680"/>
              <a:gd name="connsiteX72" fmla="*/ 2200018 w 2655099"/>
              <a:gd name="connsiteY72" fmla="*/ 1168999 h 2658680"/>
              <a:gd name="connsiteX73" fmla="*/ 2219541 w 2655099"/>
              <a:gd name="connsiteY73" fmla="*/ 1198654 h 2658680"/>
              <a:gd name="connsiteX74" fmla="*/ 2238632 w 2655099"/>
              <a:gd name="connsiteY74" fmla="*/ 1228517 h 2658680"/>
              <a:gd name="connsiteX75" fmla="*/ 2257291 w 2655099"/>
              <a:gd name="connsiteY75" fmla="*/ 1258581 h 2658680"/>
              <a:gd name="connsiteX76" fmla="*/ 2275521 w 2655099"/>
              <a:gd name="connsiteY76" fmla="*/ 1288843 h 2658680"/>
              <a:gd name="connsiteX77" fmla="*/ 2293325 w 2655099"/>
              <a:gd name="connsiteY77" fmla="*/ 1319296 h 2658680"/>
              <a:gd name="connsiteX78" fmla="*/ 2310704 w 2655099"/>
              <a:gd name="connsiteY78" fmla="*/ 1349934 h 2658680"/>
              <a:gd name="connsiteX79" fmla="*/ 2327660 w 2655099"/>
              <a:gd name="connsiteY79" fmla="*/ 1380754 h 2658680"/>
              <a:gd name="connsiteX80" fmla="*/ 2344194 w 2655099"/>
              <a:gd name="connsiteY80" fmla="*/ 1411748 h 2658680"/>
              <a:gd name="connsiteX81" fmla="*/ 2360311 w 2655099"/>
              <a:gd name="connsiteY81" fmla="*/ 1442912 h 2658680"/>
              <a:gd name="connsiteX82" fmla="*/ 2376011 w 2655099"/>
              <a:gd name="connsiteY82" fmla="*/ 1474240 h 2658680"/>
              <a:gd name="connsiteX83" fmla="*/ 2391296 w 2655099"/>
              <a:gd name="connsiteY83" fmla="*/ 1505727 h 2658680"/>
              <a:gd name="connsiteX84" fmla="*/ 2406169 w 2655099"/>
              <a:gd name="connsiteY84" fmla="*/ 1537367 h 2658680"/>
              <a:gd name="connsiteX85" fmla="*/ 2421306 w 2655099"/>
              <a:gd name="connsiteY85" fmla="*/ 1570682 h 2658680"/>
              <a:gd name="connsiteX86" fmla="*/ 2435980 w 2655099"/>
              <a:gd name="connsiteY86" fmla="*/ 1604158 h 2658680"/>
              <a:gd name="connsiteX87" fmla="*/ 2450188 w 2655099"/>
              <a:gd name="connsiteY87" fmla="*/ 1637791 h 2658680"/>
              <a:gd name="connsiteX88" fmla="*/ 2463931 w 2655099"/>
              <a:gd name="connsiteY88" fmla="*/ 1671574 h 2658680"/>
              <a:gd name="connsiteX89" fmla="*/ 2477207 w 2655099"/>
              <a:gd name="connsiteY89" fmla="*/ 1705505 h 2658680"/>
              <a:gd name="connsiteX90" fmla="*/ 2490015 w 2655099"/>
              <a:gd name="connsiteY90" fmla="*/ 1739577 h 2658680"/>
              <a:gd name="connsiteX91" fmla="*/ 2502354 w 2655099"/>
              <a:gd name="connsiteY91" fmla="*/ 1773786 h 2658680"/>
              <a:gd name="connsiteX92" fmla="*/ 2514223 w 2655099"/>
              <a:gd name="connsiteY92" fmla="*/ 1808125 h 2658680"/>
              <a:gd name="connsiteX93" fmla="*/ 2525620 w 2655099"/>
              <a:gd name="connsiteY93" fmla="*/ 1842592 h 2658680"/>
              <a:gd name="connsiteX94" fmla="*/ 2536544 w 2655099"/>
              <a:gd name="connsiteY94" fmla="*/ 1877179 h 2658680"/>
              <a:gd name="connsiteX95" fmla="*/ 2546995 w 2655099"/>
              <a:gd name="connsiteY95" fmla="*/ 1911883 h 2658680"/>
              <a:gd name="connsiteX96" fmla="*/ 2556971 w 2655099"/>
              <a:gd name="connsiteY96" fmla="*/ 1946698 h 2658680"/>
              <a:gd name="connsiteX97" fmla="*/ 2566472 w 2655099"/>
              <a:gd name="connsiteY97" fmla="*/ 1981620 h 2658680"/>
              <a:gd name="connsiteX98" fmla="*/ 2575496 w 2655099"/>
              <a:gd name="connsiteY98" fmla="*/ 2016643 h 2658680"/>
              <a:gd name="connsiteX99" fmla="*/ 2584042 w 2655099"/>
              <a:gd name="connsiteY99" fmla="*/ 2051762 h 2658680"/>
              <a:gd name="connsiteX100" fmla="*/ 2592108 w 2655099"/>
              <a:gd name="connsiteY100" fmla="*/ 2086973 h 2658680"/>
              <a:gd name="connsiteX101" fmla="*/ 2599694 w 2655099"/>
              <a:gd name="connsiteY101" fmla="*/ 2122270 h 2658680"/>
              <a:gd name="connsiteX102" fmla="*/ 2606799 w 2655099"/>
              <a:gd name="connsiteY102" fmla="*/ 2157648 h 2658680"/>
              <a:gd name="connsiteX103" fmla="*/ 2613421 w 2655099"/>
              <a:gd name="connsiteY103" fmla="*/ 2193102 h 2658680"/>
              <a:gd name="connsiteX104" fmla="*/ 2619560 w 2655099"/>
              <a:gd name="connsiteY104" fmla="*/ 2228629 h 2658680"/>
              <a:gd name="connsiteX105" fmla="*/ 2625214 w 2655099"/>
              <a:gd name="connsiteY105" fmla="*/ 2264221 h 2658680"/>
              <a:gd name="connsiteX106" fmla="*/ 2630382 w 2655099"/>
              <a:gd name="connsiteY106" fmla="*/ 2299875 h 2658680"/>
              <a:gd name="connsiteX107" fmla="*/ 2635063 w 2655099"/>
              <a:gd name="connsiteY107" fmla="*/ 2335584 h 2658680"/>
              <a:gd name="connsiteX108" fmla="*/ 2639256 w 2655099"/>
              <a:gd name="connsiteY108" fmla="*/ 2371346 h 2658680"/>
              <a:gd name="connsiteX109" fmla="*/ 2642960 w 2655099"/>
              <a:gd name="connsiteY109" fmla="*/ 2407153 h 2658680"/>
              <a:gd name="connsiteX110" fmla="*/ 2646175 w 2655099"/>
              <a:gd name="connsiteY110" fmla="*/ 2443001 h 2658680"/>
              <a:gd name="connsiteX111" fmla="*/ 2648897 w 2655099"/>
              <a:gd name="connsiteY111" fmla="*/ 2478887 h 2658680"/>
              <a:gd name="connsiteX112" fmla="*/ 2651127 w 2655099"/>
              <a:gd name="connsiteY112" fmla="*/ 2514803 h 2658680"/>
              <a:gd name="connsiteX113" fmla="*/ 2652863 w 2655099"/>
              <a:gd name="connsiteY113" fmla="*/ 2550745 h 2658680"/>
              <a:gd name="connsiteX114" fmla="*/ 2654104 w 2655099"/>
              <a:gd name="connsiteY114" fmla="*/ 2586709 h 2658680"/>
              <a:gd name="connsiteX115" fmla="*/ 2654851 w 2655099"/>
              <a:gd name="connsiteY115" fmla="*/ 2622689 h 2658680"/>
              <a:gd name="connsiteX116" fmla="*/ 2655099 w 2655099"/>
              <a:gd name="connsiteY116" fmla="*/ 2658680 h 2658680"/>
              <a:gd name="connsiteX117" fmla="*/ 1197263 w 2655099"/>
              <a:gd name="connsiteY117" fmla="*/ 2658680 h 2658680"/>
              <a:gd name="connsiteX118" fmla="*/ 1196746 w 2655099"/>
              <a:gd name="connsiteY118" fmla="*/ 2623187 h 2658680"/>
              <a:gd name="connsiteX119" fmla="*/ 1195197 w 2655099"/>
              <a:gd name="connsiteY119" fmla="*/ 2587720 h 2658680"/>
              <a:gd name="connsiteX120" fmla="*/ 1192613 w 2655099"/>
              <a:gd name="connsiteY120" fmla="*/ 2552304 h 2658680"/>
              <a:gd name="connsiteX121" fmla="*/ 1188997 w 2655099"/>
              <a:gd name="connsiteY121" fmla="*/ 2516965 h 2658680"/>
              <a:gd name="connsiteX122" fmla="*/ 1184347 w 2655099"/>
              <a:gd name="connsiteY122" fmla="*/ 2481728 h 2658680"/>
              <a:gd name="connsiteX123" fmla="*/ 1178665 w 2655099"/>
              <a:gd name="connsiteY123" fmla="*/ 2446619 h 2658680"/>
              <a:gd name="connsiteX124" fmla="*/ 1171949 w 2655099"/>
              <a:gd name="connsiteY124" fmla="*/ 2411664 h 2658680"/>
              <a:gd name="connsiteX125" fmla="*/ 1164200 w 2655099"/>
              <a:gd name="connsiteY125" fmla="*/ 2376886 h 2658680"/>
              <a:gd name="connsiteX126" fmla="*/ 1155417 w 2655099"/>
              <a:gd name="connsiteY126" fmla="*/ 2342315 h 2658680"/>
              <a:gd name="connsiteX127" fmla="*/ 1145602 w 2655099"/>
              <a:gd name="connsiteY127" fmla="*/ 2307973 h 2658680"/>
              <a:gd name="connsiteX128" fmla="*/ 1134753 w 2655099"/>
              <a:gd name="connsiteY128" fmla="*/ 2273886 h 2658680"/>
              <a:gd name="connsiteX129" fmla="*/ 1122871 w 2655099"/>
              <a:gd name="connsiteY129" fmla="*/ 2240081 h 2658680"/>
              <a:gd name="connsiteX130" fmla="*/ 1109956 w 2655099"/>
              <a:gd name="connsiteY130" fmla="*/ 2206583 h 2658680"/>
              <a:gd name="connsiteX131" fmla="*/ 1096008 w 2655099"/>
              <a:gd name="connsiteY131" fmla="*/ 2173417 h 2658680"/>
              <a:gd name="connsiteX132" fmla="*/ 1081027 w 2655099"/>
              <a:gd name="connsiteY132" fmla="*/ 2140609 h 2658680"/>
              <a:gd name="connsiteX133" fmla="*/ 1065013 w 2655099"/>
              <a:gd name="connsiteY133" fmla="*/ 2108185 h 2658680"/>
              <a:gd name="connsiteX134" fmla="*/ 1047965 w 2655099"/>
              <a:gd name="connsiteY134" fmla="*/ 2076169 h 2658680"/>
              <a:gd name="connsiteX135" fmla="*/ 1029885 w 2655099"/>
              <a:gd name="connsiteY135" fmla="*/ 2044589 h 2658680"/>
              <a:gd name="connsiteX136" fmla="*/ 1010772 w 2655099"/>
              <a:gd name="connsiteY136" fmla="*/ 2013469 h 2658680"/>
              <a:gd name="connsiteX137" fmla="*/ 990626 w 2655099"/>
              <a:gd name="connsiteY137" fmla="*/ 1982834 h 2658680"/>
              <a:gd name="connsiteX138" fmla="*/ 969446 w 2655099"/>
              <a:gd name="connsiteY138" fmla="*/ 1952712 h 2658680"/>
              <a:gd name="connsiteX139" fmla="*/ 947234 w 2655099"/>
              <a:gd name="connsiteY139" fmla="*/ 1923125 h 2658680"/>
              <a:gd name="connsiteX140" fmla="*/ 923988 w 2655099"/>
              <a:gd name="connsiteY140" fmla="*/ 1894102 h 2658680"/>
              <a:gd name="connsiteX141" fmla="*/ 899710 w 2655099"/>
              <a:gd name="connsiteY141" fmla="*/ 1865666 h 2658680"/>
              <a:gd name="connsiteX142" fmla="*/ 874399 w 2655099"/>
              <a:gd name="connsiteY142" fmla="*/ 1837844 h 2658680"/>
              <a:gd name="connsiteX143" fmla="*/ 848055 w 2655099"/>
              <a:gd name="connsiteY143" fmla="*/ 1810662 h 2658680"/>
              <a:gd name="connsiteX144" fmla="*/ 821055 w 2655099"/>
              <a:gd name="connsiteY144" fmla="*/ 1784498 h 2658680"/>
              <a:gd name="connsiteX145" fmla="*/ 793444 w 2655099"/>
              <a:gd name="connsiteY145" fmla="*/ 1759373 h 2658680"/>
              <a:gd name="connsiteX146" fmla="*/ 765247 w 2655099"/>
              <a:gd name="connsiteY146" fmla="*/ 1735284 h 2658680"/>
              <a:gd name="connsiteX147" fmla="*/ 736490 w 2655099"/>
              <a:gd name="connsiteY147" fmla="*/ 1712226 h 2658680"/>
              <a:gd name="connsiteX148" fmla="*/ 707196 w 2655099"/>
              <a:gd name="connsiteY148" fmla="*/ 1690194 h 2658680"/>
              <a:gd name="connsiteX149" fmla="*/ 677393 w 2655099"/>
              <a:gd name="connsiteY149" fmla="*/ 1669185 h 2658680"/>
              <a:gd name="connsiteX150" fmla="*/ 647104 w 2655099"/>
              <a:gd name="connsiteY150" fmla="*/ 1649194 h 2658680"/>
              <a:gd name="connsiteX151" fmla="*/ 616355 w 2655099"/>
              <a:gd name="connsiteY151" fmla="*/ 1630215 h 2658680"/>
              <a:gd name="connsiteX152" fmla="*/ 585171 w 2655099"/>
              <a:gd name="connsiteY152" fmla="*/ 1612245 h 2658680"/>
              <a:gd name="connsiteX153" fmla="*/ 553577 w 2655099"/>
              <a:gd name="connsiteY153" fmla="*/ 1595279 h 2658680"/>
              <a:gd name="connsiteX154" fmla="*/ 521599 w 2655099"/>
              <a:gd name="connsiteY154" fmla="*/ 1579313 h 2658680"/>
              <a:gd name="connsiteX155" fmla="*/ 489261 w 2655099"/>
              <a:gd name="connsiteY155" fmla="*/ 1564341 h 2658680"/>
              <a:gd name="connsiteX156" fmla="*/ 456588 w 2655099"/>
              <a:gd name="connsiteY156" fmla="*/ 1550362 h 2658680"/>
              <a:gd name="connsiteX157" fmla="*/ 423607 w 2655099"/>
              <a:gd name="connsiteY157" fmla="*/ 1537367 h 2658680"/>
              <a:gd name="connsiteX158" fmla="*/ 389376 w 2655099"/>
              <a:gd name="connsiteY158" fmla="*/ 1525037 h 2658680"/>
              <a:gd name="connsiteX159" fmla="*/ 354866 w 2655099"/>
              <a:gd name="connsiteY159" fmla="*/ 1513779 h 2658680"/>
              <a:gd name="connsiteX160" fmla="*/ 320101 w 2655099"/>
              <a:gd name="connsiteY160" fmla="*/ 1503594 h 2658680"/>
              <a:gd name="connsiteX161" fmla="*/ 285108 w 2655099"/>
              <a:gd name="connsiteY161" fmla="*/ 1494482 h 2658680"/>
              <a:gd name="connsiteX162" fmla="*/ 249913 w 2655099"/>
              <a:gd name="connsiteY162" fmla="*/ 1486442 h 2658680"/>
              <a:gd name="connsiteX163" fmla="*/ 214539 w 2655099"/>
              <a:gd name="connsiteY163" fmla="*/ 1479475 h 2658680"/>
              <a:gd name="connsiteX164" fmla="*/ 179014 w 2655099"/>
              <a:gd name="connsiteY164" fmla="*/ 1473580 h 2658680"/>
              <a:gd name="connsiteX165" fmla="*/ 143363 w 2655099"/>
              <a:gd name="connsiteY165" fmla="*/ 1468756 h 2658680"/>
              <a:gd name="connsiteX166" fmla="*/ 107610 w 2655099"/>
              <a:gd name="connsiteY166" fmla="*/ 1465006 h 2658680"/>
              <a:gd name="connsiteX167" fmla="*/ 71781 w 2655099"/>
              <a:gd name="connsiteY167" fmla="*/ 1462327 h 2658680"/>
              <a:gd name="connsiteX168" fmla="*/ 35903 w 2655099"/>
              <a:gd name="connsiteY168" fmla="*/ 1460719 h 2658680"/>
              <a:gd name="connsiteX169" fmla="*/ 0 w 2655099"/>
              <a:gd name="connsiteY169" fmla="*/ 1460183 h 265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655099" h="2658680">
                <a:moveTo>
                  <a:pt x="13990" y="0"/>
                </a:moveTo>
                <a:lnTo>
                  <a:pt x="48942" y="411"/>
                </a:lnTo>
                <a:lnTo>
                  <a:pt x="83887" y="1279"/>
                </a:lnTo>
                <a:lnTo>
                  <a:pt x="118820" y="2603"/>
                </a:lnTo>
                <a:lnTo>
                  <a:pt x="153737" y="4384"/>
                </a:lnTo>
                <a:lnTo>
                  <a:pt x="188633" y="6622"/>
                </a:lnTo>
                <a:lnTo>
                  <a:pt x="223502" y="9316"/>
                </a:lnTo>
                <a:lnTo>
                  <a:pt x="258340" y="12467"/>
                </a:lnTo>
                <a:lnTo>
                  <a:pt x="293142" y="16075"/>
                </a:lnTo>
                <a:lnTo>
                  <a:pt x="327903" y="20139"/>
                </a:lnTo>
                <a:lnTo>
                  <a:pt x="362619" y="24660"/>
                </a:lnTo>
                <a:lnTo>
                  <a:pt x="397284" y="29637"/>
                </a:lnTo>
                <a:lnTo>
                  <a:pt x="431894" y="35071"/>
                </a:lnTo>
                <a:lnTo>
                  <a:pt x="466443" y="40963"/>
                </a:lnTo>
                <a:lnTo>
                  <a:pt x="500928" y="47310"/>
                </a:lnTo>
                <a:lnTo>
                  <a:pt x="535342" y="54114"/>
                </a:lnTo>
                <a:lnTo>
                  <a:pt x="569682" y="61375"/>
                </a:lnTo>
                <a:lnTo>
                  <a:pt x="603942" y="69092"/>
                </a:lnTo>
                <a:lnTo>
                  <a:pt x="638117" y="77266"/>
                </a:lnTo>
                <a:lnTo>
                  <a:pt x="672203" y="85897"/>
                </a:lnTo>
                <a:lnTo>
                  <a:pt x="706195" y="94985"/>
                </a:lnTo>
                <a:lnTo>
                  <a:pt x="740087" y="104529"/>
                </a:lnTo>
                <a:lnTo>
                  <a:pt x="773876" y="114529"/>
                </a:lnTo>
                <a:lnTo>
                  <a:pt x="807556" y="124987"/>
                </a:lnTo>
                <a:lnTo>
                  <a:pt x="841122" y="135900"/>
                </a:lnTo>
                <a:lnTo>
                  <a:pt x="874570" y="147271"/>
                </a:lnTo>
                <a:lnTo>
                  <a:pt x="907894" y="159099"/>
                </a:lnTo>
                <a:lnTo>
                  <a:pt x="941090" y="171382"/>
                </a:lnTo>
                <a:lnTo>
                  <a:pt x="974153" y="184123"/>
                </a:lnTo>
                <a:lnTo>
                  <a:pt x="1007078" y="197320"/>
                </a:lnTo>
                <a:lnTo>
                  <a:pt x="1039860" y="210974"/>
                </a:lnTo>
                <a:lnTo>
                  <a:pt x="1072495" y="225084"/>
                </a:lnTo>
                <a:lnTo>
                  <a:pt x="1104977" y="239651"/>
                </a:lnTo>
                <a:lnTo>
                  <a:pt x="1137302" y="254675"/>
                </a:lnTo>
                <a:lnTo>
                  <a:pt x="1169464" y="270156"/>
                </a:lnTo>
                <a:lnTo>
                  <a:pt x="1201459" y="286093"/>
                </a:lnTo>
                <a:lnTo>
                  <a:pt x="1233282" y="302487"/>
                </a:lnTo>
                <a:lnTo>
                  <a:pt x="1264929" y="319336"/>
                </a:lnTo>
                <a:lnTo>
                  <a:pt x="1296393" y="336643"/>
                </a:lnTo>
                <a:lnTo>
                  <a:pt x="1327671" y="354407"/>
                </a:lnTo>
                <a:lnTo>
                  <a:pt x="1358758" y="372628"/>
                </a:lnTo>
                <a:lnTo>
                  <a:pt x="1389649" y="391305"/>
                </a:lnTo>
                <a:lnTo>
                  <a:pt x="1420338" y="410438"/>
                </a:lnTo>
                <a:lnTo>
                  <a:pt x="1450822" y="430028"/>
                </a:lnTo>
                <a:lnTo>
                  <a:pt x="1481094" y="450075"/>
                </a:lnTo>
                <a:lnTo>
                  <a:pt x="1511152" y="470578"/>
                </a:lnTo>
                <a:lnTo>
                  <a:pt x="1540988" y="491538"/>
                </a:lnTo>
                <a:lnTo>
                  <a:pt x="1570599" y="512955"/>
                </a:lnTo>
                <a:lnTo>
                  <a:pt x="1599980" y="534829"/>
                </a:lnTo>
                <a:lnTo>
                  <a:pt x="1629125" y="557159"/>
                </a:lnTo>
                <a:lnTo>
                  <a:pt x="1658031" y="579946"/>
                </a:lnTo>
                <a:lnTo>
                  <a:pt x="1686692" y="603189"/>
                </a:lnTo>
                <a:lnTo>
                  <a:pt x="1715104" y="626889"/>
                </a:lnTo>
                <a:lnTo>
                  <a:pt x="1743260" y="651045"/>
                </a:lnTo>
                <a:lnTo>
                  <a:pt x="1771157" y="675659"/>
                </a:lnTo>
                <a:lnTo>
                  <a:pt x="1798790" y="700729"/>
                </a:lnTo>
                <a:lnTo>
                  <a:pt x="1826154" y="726255"/>
                </a:lnTo>
                <a:lnTo>
                  <a:pt x="1853245" y="752239"/>
                </a:lnTo>
                <a:lnTo>
                  <a:pt x="1880055" y="778679"/>
                </a:lnTo>
                <a:lnTo>
                  <a:pt x="1905859" y="804856"/>
                </a:lnTo>
                <a:lnTo>
                  <a:pt x="1931201" y="831317"/>
                </a:lnTo>
                <a:lnTo>
                  <a:pt x="1956083" y="858056"/>
                </a:lnTo>
                <a:lnTo>
                  <a:pt x="1980508" y="885068"/>
                </a:lnTo>
                <a:lnTo>
                  <a:pt x="2004476" y="912348"/>
                </a:lnTo>
                <a:lnTo>
                  <a:pt x="2027990" y="939889"/>
                </a:lnTo>
                <a:lnTo>
                  <a:pt x="2051053" y="967687"/>
                </a:lnTo>
                <a:lnTo>
                  <a:pt x="2073666" y="995736"/>
                </a:lnTo>
                <a:lnTo>
                  <a:pt x="2095831" y="1024031"/>
                </a:lnTo>
                <a:lnTo>
                  <a:pt x="2117552" y="1052566"/>
                </a:lnTo>
                <a:lnTo>
                  <a:pt x="2138828" y="1081336"/>
                </a:lnTo>
                <a:lnTo>
                  <a:pt x="2159663" y="1110334"/>
                </a:lnTo>
                <a:lnTo>
                  <a:pt x="2180059" y="1139558"/>
                </a:lnTo>
                <a:lnTo>
                  <a:pt x="2200018" y="1168999"/>
                </a:lnTo>
                <a:lnTo>
                  <a:pt x="2219541" y="1198654"/>
                </a:lnTo>
                <a:lnTo>
                  <a:pt x="2238632" y="1228517"/>
                </a:lnTo>
                <a:lnTo>
                  <a:pt x="2257291" y="1258581"/>
                </a:lnTo>
                <a:lnTo>
                  <a:pt x="2275521" y="1288843"/>
                </a:lnTo>
                <a:lnTo>
                  <a:pt x="2293325" y="1319296"/>
                </a:lnTo>
                <a:lnTo>
                  <a:pt x="2310704" y="1349934"/>
                </a:lnTo>
                <a:lnTo>
                  <a:pt x="2327660" y="1380754"/>
                </a:lnTo>
                <a:lnTo>
                  <a:pt x="2344194" y="1411748"/>
                </a:lnTo>
                <a:lnTo>
                  <a:pt x="2360311" y="1442912"/>
                </a:lnTo>
                <a:lnTo>
                  <a:pt x="2376011" y="1474240"/>
                </a:lnTo>
                <a:lnTo>
                  <a:pt x="2391296" y="1505727"/>
                </a:lnTo>
                <a:lnTo>
                  <a:pt x="2406169" y="1537367"/>
                </a:lnTo>
                <a:lnTo>
                  <a:pt x="2421306" y="1570682"/>
                </a:lnTo>
                <a:lnTo>
                  <a:pt x="2435980" y="1604158"/>
                </a:lnTo>
                <a:lnTo>
                  <a:pt x="2450188" y="1637791"/>
                </a:lnTo>
                <a:lnTo>
                  <a:pt x="2463931" y="1671574"/>
                </a:lnTo>
                <a:lnTo>
                  <a:pt x="2477207" y="1705505"/>
                </a:lnTo>
                <a:lnTo>
                  <a:pt x="2490015" y="1739577"/>
                </a:lnTo>
                <a:lnTo>
                  <a:pt x="2502354" y="1773786"/>
                </a:lnTo>
                <a:lnTo>
                  <a:pt x="2514223" y="1808125"/>
                </a:lnTo>
                <a:lnTo>
                  <a:pt x="2525620" y="1842592"/>
                </a:lnTo>
                <a:lnTo>
                  <a:pt x="2536544" y="1877179"/>
                </a:lnTo>
                <a:lnTo>
                  <a:pt x="2546995" y="1911883"/>
                </a:lnTo>
                <a:lnTo>
                  <a:pt x="2556971" y="1946698"/>
                </a:lnTo>
                <a:lnTo>
                  <a:pt x="2566472" y="1981620"/>
                </a:lnTo>
                <a:lnTo>
                  <a:pt x="2575496" y="2016643"/>
                </a:lnTo>
                <a:lnTo>
                  <a:pt x="2584042" y="2051762"/>
                </a:lnTo>
                <a:lnTo>
                  <a:pt x="2592108" y="2086973"/>
                </a:lnTo>
                <a:lnTo>
                  <a:pt x="2599694" y="2122270"/>
                </a:lnTo>
                <a:lnTo>
                  <a:pt x="2606799" y="2157648"/>
                </a:lnTo>
                <a:lnTo>
                  <a:pt x="2613421" y="2193102"/>
                </a:lnTo>
                <a:lnTo>
                  <a:pt x="2619560" y="2228629"/>
                </a:lnTo>
                <a:lnTo>
                  <a:pt x="2625214" y="2264221"/>
                </a:lnTo>
                <a:lnTo>
                  <a:pt x="2630382" y="2299875"/>
                </a:lnTo>
                <a:lnTo>
                  <a:pt x="2635063" y="2335584"/>
                </a:lnTo>
                <a:lnTo>
                  <a:pt x="2639256" y="2371346"/>
                </a:lnTo>
                <a:lnTo>
                  <a:pt x="2642960" y="2407153"/>
                </a:lnTo>
                <a:lnTo>
                  <a:pt x="2646175" y="2443001"/>
                </a:lnTo>
                <a:lnTo>
                  <a:pt x="2648897" y="2478887"/>
                </a:lnTo>
                <a:lnTo>
                  <a:pt x="2651127" y="2514803"/>
                </a:lnTo>
                <a:lnTo>
                  <a:pt x="2652863" y="2550745"/>
                </a:lnTo>
                <a:lnTo>
                  <a:pt x="2654104" y="2586709"/>
                </a:lnTo>
                <a:lnTo>
                  <a:pt x="2654851" y="2622689"/>
                </a:lnTo>
                <a:lnTo>
                  <a:pt x="2655099" y="2658680"/>
                </a:lnTo>
                <a:lnTo>
                  <a:pt x="1197263" y="2658680"/>
                </a:lnTo>
                <a:lnTo>
                  <a:pt x="1196746" y="2623187"/>
                </a:lnTo>
                <a:lnTo>
                  <a:pt x="1195197" y="2587720"/>
                </a:lnTo>
                <a:lnTo>
                  <a:pt x="1192613" y="2552304"/>
                </a:lnTo>
                <a:lnTo>
                  <a:pt x="1188997" y="2516965"/>
                </a:lnTo>
                <a:lnTo>
                  <a:pt x="1184347" y="2481728"/>
                </a:lnTo>
                <a:lnTo>
                  <a:pt x="1178665" y="2446619"/>
                </a:lnTo>
                <a:lnTo>
                  <a:pt x="1171949" y="2411664"/>
                </a:lnTo>
                <a:lnTo>
                  <a:pt x="1164200" y="2376886"/>
                </a:lnTo>
                <a:lnTo>
                  <a:pt x="1155417" y="2342315"/>
                </a:lnTo>
                <a:lnTo>
                  <a:pt x="1145602" y="2307973"/>
                </a:lnTo>
                <a:lnTo>
                  <a:pt x="1134753" y="2273886"/>
                </a:lnTo>
                <a:lnTo>
                  <a:pt x="1122871" y="2240081"/>
                </a:lnTo>
                <a:lnTo>
                  <a:pt x="1109956" y="2206583"/>
                </a:lnTo>
                <a:lnTo>
                  <a:pt x="1096008" y="2173417"/>
                </a:lnTo>
                <a:lnTo>
                  <a:pt x="1081027" y="2140609"/>
                </a:lnTo>
                <a:lnTo>
                  <a:pt x="1065013" y="2108185"/>
                </a:lnTo>
                <a:lnTo>
                  <a:pt x="1047965" y="2076169"/>
                </a:lnTo>
                <a:lnTo>
                  <a:pt x="1029885" y="2044589"/>
                </a:lnTo>
                <a:lnTo>
                  <a:pt x="1010772" y="2013469"/>
                </a:lnTo>
                <a:lnTo>
                  <a:pt x="990626" y="1982834"/>
                </a:lnTo>
                <a:lnTo>
                  <a:pt x="969446" y="1952712"/>
                </a:lnTo>
                <a:lnTo>
                  <a:pt x="947234" y="1923125"/>
                </a:lnTo>
                <a:lnTo>
                  <a:pt x="923988" y="1894102"/>
                </a:lnTo>
                <a:lnTo>
                  <a:pt x="899710" y="1865666"/>
                </a:lnTo>
                <a:lnTo>
                  <a:pt x="874399" y="1837844"/>
                </a:lnTo>
                <a:lnTo>
                  <a:pt x="848055" y="1810662"/>
                </a:lnTo>
                <a:lnTo>
                  <a:pt x="821055" y="1784498"/>
                </a:lnTo>
                <a:lnTo>
                  <a:pt x="793444" y="1759373"/>
                </a:lnTo>
                <a:lnTo>
                  <a:pt x="765247" y="1735284"/>
                </a:lnTo>
                <a:lnTo>
                  <a:pt x="736490" y="1712226"/>
                </a:lnTo>
                <a:lnTo>
                  <a:pt x="707196" y="1690194"/>
                </a:lnTo>
                <a:lnTo>
                  <a:pt x="677393" y="1669185"/>
                </a:lnTo>
                <a:lnTo>
                  <a:pt x="647104" y="1649194"/>
                </a:lnTo>
                <a:lnTo>
                  <a:pt x="616355" y="1630215"/>
                </a:lnTo>
                <a:lnTo>
                  <a:pt x="585171" y="1612245"/>
                </a:lnTo>
                <a:lnTo>
                  <a:pt x="553577" y="1595279"/>
                </a:lnTo>
                <a:lnTo>
                  <a:pt x="521599" y="1579313"/>
                </a:lnTo>
                <a:lnTo>
                  <a:pt x="489261" y="1564341"/>
                </a:lnTo>
                <a:lnTo>
                  <a:pt x="456588" y="1550362"/>
                </a:lnTo>
                <a:lnTo>
                  <a:pt x="423607" y="1537367"/>
                </a:lnTo>
                <a:lnTo>
                  <a:pt x="389376" y="1525037"/>
                </a:lnTo>
                <a:lnTo>
                  <a:pt x="354866" y="1513779"/>
                </a:lnTo>
                <a:lnTo>
                  <a:pt x="320101" y="1503594"/>
                </a:lnTo>
                <a:lnTo>
                  <a:pt x="285108" y="1494482"/>
                </a:lnTo>
                <a:lnTo>
                  <a:pt x="249913" y="1486442"/>
                </a:lnTo>
                <a:lnTo>
                  <a:pt x="214539" y="1479475"/>
                </a:lnTo>
                <a:lnTo>
                  <a:pt x="179014" y="1473580"/>
                </a:lnTo>
                <a:lnTo>
                  <a:pt x="143363" y="1468756"/>
                </a:lnTo>
                <a:lnTo>
                  <a:pt x="107610" y="1465006"/>
                </a:lnTo>
                <a:lnTo>
                  <a:pt x="71781" y="1462327"/>
                </a:lnTo>
                <a:lnTo>
                  <a:pt x="35903" y="1460719"/>
                </a:lnTo>
                <a:lnTo>
                  <a:pt x="0" y="1460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2987675" y="2579964"/>
            <a:ext cx="2655136" cy="2658707"/>
          </a:xfrm>
          <a:custGeom>
            <a:avLst/>
            <a:gdLst>
              <a:gd name="connsiteX0" fmla="*/ 1197300 w 2655136"/>
              <a:gd name="connsiteY0" fmla="*/ 0 h 2658707"/>
              <a:gd name="connsiteX1" fmla="*/ 2655136 w 2655136"/>
              <a:gd name="connsiteY1" fmla="*/ 0 h 2658707"/>
              <a:gd name="connsiteX2" fmla="*/ 2654879 w 2655136"/>
              <a:gd name="connsiteY2" fmla="*/ 36549 h 2658707"/>
              <a:gd name="connsiteX3" fmla="*/ 2654110 w 2655136"/>
              <a:gd name="connsiteY3" fmla="*/ 73087 h 2658707"/>
              <a:gd name="connsiteX4" fmla="*/ 2652829 w 2655136"/>
              <a:gd name="connsiteY4" fmla="*/ 109607 h 2658707"/>
              <a:gd name="connsiteX5" fmla="*/ 2651038 w 2655136"/>
              <a:gd name="connsiteY5" fmla="*/ 146105 h 2658707"/>
              <a:gd name="connsiteX6" fmla="*/ 2648738 w 2655136"/>
              <a:gd name="connsiteY6" fmla="*/ 182576 h 2658707"/>
              <a:gd name="connsiteX7" fmla="*/ 2645930 w 2655136"/>
              <a:gd name="connsiteY7" fmla="*/ 219014 h 2658707"/>
              <a:gd name="connsiteX8" fmla="*/ 2642615 w 2655136"/>
              <a:gd name="connsiteY8" fmla="*/ 255414 h 2658707"/>
              <a:gd name="connsiteX9" fmla="*/ 2638796 w 2655136"/>
              <a:gd name="connsiteY9" fmla="*/ 291771 h 2658707"/>
              <a:gd name="connsiteX10" fmla="*/ 2634471 w 2655136"/>
              <a:gd name="connsiteY10" fmla="*/ 328080 h 2658707"/>
              <a:gd name="connsiteX11" fmla="*/ 2629644 w 2655136"/>
              <a:gd name="connsiteY11" fmla="*/ 364335 h 2658707"/>
              <a:gd name="connsiteX12" fmla="*/ 2624315 w 2655136"/>
              <a:gd name="connsiteY12" fmla="*/ 400532 h 2658707"/>
              <a:gd name="connsiteX13" fmla="*/ 2618485 w 2655136"/>
              <a:gd name="connsiteY13" fmla="*/ 436663 h 2658707"/>
              <a:gd name="connsiteX14" fmla="*/ 2612156 w 2655136"/>
              <a:gd name="connsiteY14" fmla="*/ 472726 h 2658707"/>
              <a:gd name="connsiteX15" fmla="*/ 2605328 w 2655136"/>
              <a:gd name="connsiteY15" fmla="*/ 508715 h 2658707"/>
              <a:gd name="connsiteX16" fmla="*/ 2598004 w 2655136"/>
              <a:gd name="connsiteY16" fmla="*/ 544623 h 2658707"/>
              <a:gd name="connsiteX17" fmla="*/ 2590184 w 2655136"/>
              <a:gd name="connsiteY17" fmla="*/ 580448 h 2658707"/>
              <a:gd name="connsiteX18" fmla="*/ 2581869 w 2655136"/>
              <a:gd name="connsiteY18" fmla="*/ 616180 h 2658707"/>
              <a:gd name="connsiteX19" fmla="*/ 2573060 w 2655136"/>
              <a:gd name="connsiteY19" fmla="*/ 651819 h 2658707"/>
              <a:gd name="connsiteX20" fmla="*/ 2563759 w 2655136"/>
              <a:gd name="connsiteY20" fmla="*/ 687356 h 2658707"/>
              <a:gd name="connsiteX21" fmla="*/ 2553967 w 2655136"/>
              <a:gd name="connsiteY21" fmla="*/ 722788 h 2658707"/>
              <a:gd name="connsiteX22" fmla="*/ 2543685 w 2655136"/>
              <a:gd name="connsiteY22" fmla="*/ 758109 h 2658707"/>
              <a:gd name="connsiteX23" fmla="*/ 2532914 w 2655136"/>
              <a:gd name="connsiteY23" fmla="*/ 793312 h 2658707"/>
              <a:gd name="connsiteX24" fmla="*/ 2521657 w 2655136"/>
              <a:gd name="connsiteY24" fmla="*/ 828395 h 2658707"/>
              <a:gd name="connsiteX25" fmla="*/ 2509912 w 2655136"/>
              <a:gd name="connsiteY25" fmla="*/ 863351 h 2658707"/>
              <a:gd name="connsiteX26" fmla="*/ 2497728 w 2655136"/>
              <a:gd name="connsiteY26" fmla="*/ 898047 h 2658707"/>
              <a:gd name="connsiteX27" fmla="*/ 2484970 w 2655136"/>
              <a:gd name="connsiteY27" fmla="*/ 932861 h 2658707"/>
              <a:gd name="connsiteX28" fmla="*/ 2471774 w 2655136"/>
              <a:gd name="connsiteY28" fmla="*/ 967405 h 2658707"/>
              <a:gd name="connsiteX29" fmla="*/ 2458097 w 2655136"/>
              <a:gd name="connsiteY29" fmla="*/ 1001802 h 2658707"/>
              <a:gd name="connsiteX30" fmla="*/ 2443939 w 2655136"/>
              <a:gd name="connsiteY30" fmla="*/ 1036045 h 2658707"/>
              <a:gd name="connsiteX31" fmla="*/ 2429302 w 2655136"/>
              <a:gd name="connsiteY31" fmla="*/ 1070131 h 2658707"/>
              <a:gd name="connsiteX32" fmla="*/ 2414187 w 2655136"/>
              <a:gd name="connsiteY32" fmla="*/ 1104053 h 2658707"/>
              <a:gd name="connsiteX33" fmla="*/ 2399242 w 2655136"/>
              <a:gd name="connsiteY33" fmla="*/ 1136440 h 2658707"/>
              <a:gd name="connsiteX34" fmla="*/ 2383866 w 2655136"/>
              <a:gd name="connsiteY34" fmla="*/ 1168670 h 2658707"/>
              <a:gd name="connsiteX35" fmla="*/ 2368056 w 2655136"/>
              <a:gd name="connsiteY35" fmla="*/ 1200736 h 2658707"/>
              <a:gd name="connsiteX36" fmla="*/ 2351811 w 2655136"/>
              <a:gd name="connsiteY36" fmla="*/ 1232633 h 2658707"/>
              <a:gd name="connsiteX37" fmla="*/ 2335127 w 2655136"/>
              <a:gd name="connsiteY37" fmla="*/ 1264355 h 2658707"/>
              <a:gd name="connsiteX38" fmla="*/ 2318004 w 2655136"/>
              <a:gd name="connsiteY38" fmla="*/ 1295896 h 2658707"/>
              <a:gd name="connsiteX39" fmla="*/ 2300440 w 2655136"/>
              <a:gd name="connsiteY39" fmla="*/ 1327251 h 2658707"/>
              <a:gd name="connsiteX40" fmla="*/ 2282431 w 2655136"/>
              <a:gd name="connsiteY40" fmla="*/ 1358414 h 2658707"/>
              <a:gd name="connsiteX41" fmla="*/ 2263977 w 2655136"/>
              <a:gd name="connsiteY41" fmla="*/ 1389379 h 2658707"/>
              <a:gd name="connsiteX42" fmla="*/ 2245075 w 2655136"/>
              <a:gd name="connsiteY42" fmla="*/ 1420141 h 2658707"/>
              <a:gd name="connsiteX43" fmla="*/ 2225723 w 2655136"/>
              <a:gd name="connsiteY43" fmla="*/ 1450694 h 2658707"/>
              <a:gd name="connsiteX44" fmla="*/ 2205920 w 2655136"/>
              <a:gd name="connsiteY44" fmla="*/ 1481032 h 2658707"/>
              <a:gd name="connsiteX45" fmla="*/ 2185662 w 2655136"/>
              <a:gd name="connsiteY45" fmla="*/ 1511149 h 2658707"/>
              <a:gd name="connsiteX46" fmla="*/ 2164948 w 2655136"/>
              <a:gd name="connsiteY46" fmla="*/ 1541039 h 2658707"/>
              <a:gd name="connsiteX47" fmla="*/ 2143777 w 2655136"/>
              <a:gd name="connsiteY47" fmla="*/ 1570697 h 2658707"/>
              <a:gd name="connsiteX48" fmla="*/ 2122146 w 2655136"/>
              <a:gd name="connsiteY48" fmla="*/ 1600118 h 2658707"/>
              <a:gd name="connsiteX49" fmla="*/ 2100053 w 2655136"/>
              <a:gd name="connsiteY49" fmla="*/ 1629295 h 2658707"/>
              <a:gd name="connsiteX50" fmla="*/ 2077495 w 2655136"/>
              <a:gd name="connsiteY50" fmla="*/ 1658224 h 2658707"/>
              <a:gd name="connsiteX51" fmla="*/ 2054472 w 2655136"/>
              <a:gd name="connsiteY51" fmla="*/ 1686897 h 2658707"/>
              <a:gd name="connsiteX52" fmla="*/ 2030981 w 2655136"/>
              <a:gd name="connsiteY52" fmla="*/ 1715310 h 2658707"/>
              <a:gd name="connsiteX53" fmla="*/ 2007020 w 2655136"/>
              <a:gd name="connsiteY53" fmla="*/ 1743456 h 2658707"/>
              <a:gd name="connsiteX54" fmla="*/ 1982586 w 2655136"/>
              <a:gd name="connsiteY54" fmla="*/ 1771330 h 2658707"/>
              <a:gd name="connsiteX55" fmla="*/ 1957679 w 2655136"/>
              <a:gd name="connsiteY55" fmla="*/ 1798926 h 2658707"/>
              <a:gd name="connsiteX56" fmla="*/ 1932295 w 2655136"/>
              <a:gd name="connsiteY56" fmla="*/ 1826240 h 2658707"/>
              <a:gd name="connsiteX57" fmla="*/ 1906434 w 2655136"/>
              <a:gd name="connsiteY57" fmla="*/ 1853263 h 2658707"/>
              <a:gd name="connsiteX58" fmla="*/ 1880092 w 2655136"/>
              <a:gd name="connsiteY58" fmla="*/ 1879992 h 2658707"/>
              <a:gd name="connsiteX59" fmla="*/ 1853554 w 2655136"/>
              <a:gd name="connsiteY59" fmla="*/ 1906166 h 2658707"/>
              <a:gd name="connsiteX60" fmla="*/ 1826744 w 2655136"/>
              <a:gd name="connsiteY60" fmla="*/ 1931893 h 2658707"/>
              <a:gd name="connsiteX61" fmla="*/ 1799665 w 2655136"/>
              <a:gd name="connsiteY61" fmla="*/ 1957172 h 2658707"/>
              <a:gd name="connsiteX62" fmla="*/ 1772322 w 2655136"/>
              <a:gd name="connsiteY62" fmla="*/ 1982004 h 2658707"/>
              <a:gd name="connsiteX63" fmla="*/ 1744719 w 2655136"/>
              <a:gd name="connsiteY63" fmla="*/ 2006388 h 2658707"/>
              <a:gd name="connsiteX64" fmla="*/ 1716863 w 2655136"/>
              <a:gd name="connsiteY64" fmla="*/ 2030325 h 2658707"/>
              <a:gd name="connsiteX65" fmla="*/ 1688757 w 2655136"/>
              <a:gd name="connsiteY65" fmla="*/ 2053814 h 2658707"/>
              <a:gd name="connsiteX66" fmla="*/ 1660406 w 2655136"/>
              <a:gd name="connsiteY66" fmla="*/ 2076856 h 2658707"/>
              <a:gd name="connsiteX67" fmla="*/ 1631814 w 2655136"/>
              <a:gd name="connsiteY67" fmla="*/ 2099450 h 2658707"/>
              <a:gd name="connsiteX68" fmla="*/ 1602987 w 2655136"/>
              <a:gd name="connsiteY68" fmla="*/ 2121598 h 2658707"/>
              <a:gd name="connsiteX69" fmla="*/ 1573929 w 2655136"/>
              <a:gd name="connsiteY69" fmla="*/ 2143298 h 2658707"/>
              <a:gd name="connsiteX70" fmla="*/ 1544645 w 2655136"/>
              <a:gd name="connsiteY70" fmla="*/ 2164549 h 2658707"/>
              <a:gd name="connsiteX71" fmla="*/ 1515140 w 2655136"/>
              <a:gd name="connsiteY71" fmla="*/ 2185355 h 2658707"/>
              <a:gd name="connsiteX72" fmla="*/ 1485417 w 2655136"/>
              <a:gd name="connsiteY72" fmla="*/ 2205712 h 2658707"/>
              <a:gd name="connsiteX73" fmla="*/ 1455483 w 2655136"/>
              <a:gd name="connsiteY73" fmla="*/ 2225622 h 2658707"/>
              <a:gd name="connsiteX74" fmla="*/ 1425342 w 2655136"/>
              <a:gd name="connsiteY74" fmla="*/ 2245085 h 2658707"/>
              <a:gd name="connsiteX75" fmla="*/ 1394997 w 2655136"/>
              <a:gd name="connsiteY75" fmla="*/ 2264099 h 2658707"/>
              <a:gd name="connsiteX76" fmla="*/ 1364455 w 2655136"/>
              <a:gd name="connsiteY76" fmla="*/ 2282668 h 2658707"/>
              <a:gd name="connsiteX77" fmla="*/ 1333720 w 2655136"/>
              <a:gd name="connsiteY77" fmla="*/ 2300788 h 2658707"/>
              <a:gd name="connsiteX78" fmla="*/ 1302796 w 2655136"/>
              <a:gd name="connsiteY78" fmla="*/ 2318460 h 2658707"/>
              <a:gd name="connsiteX79" fmla="*/ 1271688 w 2655136"/>
              <a:gd name="connsiteY79" fmla="*/ 2335686 h 2658707"/>
              <a:gd name="connsiteX80" fmla="*/ 1240402 w 2655136"/>
              <a:gd name="connsiteY80" fmla="*/ 2352464 h 2658707"/>
              <a:gd name="connsiteX81" fmla="*/ 1208941 w 2655136"/>
              <a:gd name="connsiteY81" fmla="*/ 2368794 h 2658707"/>
              <a:gd name="connsiteX82" fmla="*/ 1177311 w 2655136"/>
              <a:gd name="connsiteY82" fmla="*/ 2384677 h 2658707"/>
              <a:gd name="connsiteX83" fmla="*/ 1145516 w 2655136"/>
              <a:gd name="connsiteY83" fmla="*/ 2400113 h 2658707"/>
              <a:gd name="connsiteX84" fmla="*/ 1113561 w 2655136"/>
              <a:gd name="connsiteY84" fmla="*/ 2415101 h 2658707"/>
              <a:gd name="connsiteX85" fmla="*/ 1081449 w 2655136"/>
              <a:gd name="connsiteY85" fmla="*/ 2429642 h 2658707"/>
              <a:gd name="connsiteX86" fmla="*/ 1049188 w 2655136"/>
              <a:gd name="connsiteY86" fmla="*/ 2443736 h 2658707"/>
              <a:gd name="connsiteX87" fmla="*/ 1016780 w 2655136"/>
              <a:gd name="connsiteY87" fmla="*/ 2457381 h 2658707"/>
              <a:gd name="connsiteX88" fmla="*/ 984231 w 2655136"/>
              <a:gd name="connsiteY88" fmla="*/ 2470579 h 2658707"/>
              <a:gd name="connsiteX89" fmla="*/ 951545 w 2655136"/>
              <a:gd name="connsiteY89" fmla="*/ 2483331 h 2658707"/>
              <a:gd name="connsiteX90" fmla="*/ 918727 w 2655136"/>
              <a:gd name="connsiteY90" fmla="*/ 2495634 h 2658707"/>
              <a:gd name="connsiteX91" fmla="*/ 885782 w 2655136"/>
              <a:gd name="connsiteY91" fmla="*/ 2507491 h 2658707"/>
              <a:gd name="connsiteX92" fmla="*/ 852715 w 2655136"/>
              <a:gd name="connsiteY92" fmla="*/ 2518899 h 2658707"/>
              <a:gd name="connsiteX93" fmla="*/ 819530 w 2655136"/>
              <a:gd name="connsiteY93" fmla="*/ 2529861 h 2658707"/>
              <a:gd name="connsiteX94" fmla="*/ 786231 w 2655136"/>
              <a:gd name="connsiteY94" fmla="*/ 2540375 h 2658707"/>
              <a:gd name="connsiteX95" fmla="*/ 752825 w 2655136"/>
              <a:gd name="connsiteY95" fmla="*/ 2550442 h 2658707"/>
              <a:gd name="connsiteX96" fmla="*/ 719315 w 2655136"/>
              <a:gd name="connsiteY96" fmla="*/ 2560060 h 2658707"/>
              <a:gd name="connsiteX97" fmla="*/ 685706 w 2655136"/>
              <a:gd name="connsiteY97" fmla="*/ 2569232 h 2658707"/>
              <a:gd name="connsiteX98" fmla="*/ 652002 w 2655136"/>
              <a:gd name="connsiteY98" fmla="*/ 2577956 h 2658707"/>
              <a:gd name="connsiteX99" fmla="*/ 618209 w 2655136"/>
              <a:gd name="connsiteY99" fmla="*/ 2586233 h 2658707"/>
              <a:gd name="connsiteX100" fmla="*/ 584331 w 2655136"/>
              <a:gd name="connsiteY100" fmla="*/ 2594063 h 2658707"/>
              <a:gd name="connsiteX101" fmla="*/ 550374 w 2655136"/>
              <a:gd name="connsiteY101" fmla="*/ 2601445 h 2658707"/>
              <a:gd name="connsiteX102" fmla="*/ 516341 w 2655136"/>
              <a:gd name="connsiteY102" fmla="*/ 2608380 h 2658707"/>
              <a:gd name="connsiteX103" fmla="*/ 482236 w 2655136"/>
              <a:gd name="connsiteY103" fmla="*/ 2614866 h 2658707"/>
              <a:gd name="connsiteX104" fmla="*/ 448067 w 2655136"/>
              <a:gd name="connsiteY104" fmla="*/ 2620906 h 2658707"/>
              <a:gd name="connsiteX105" fmla="*/ 413835 w 2655136"/>
              <a:gd name="connsiteY105" fmla="*/ 2626498 h 2658707"/>
              <a:gd name="connsiteX106" fmla="*/ 379548 w 2655136"/>
              <a:gd name="connsiteY106" fmla="*/ 2631643 h 2658707"/>
              <a:gd name="connsiteX107" fmla="*/ 345209 w 2655136"/>
              <a:gd name="connsiteY107" fmla="*/ 2636341 h 2658707"/>
              <a:gd name="connsiteX108" fmla="*/ 310822 w 2655136"/>
              <a:gd name="connsiteY108" fmla="*/ 2640591 h 2658707"/>
              <a:gd name="connsiteX109" fmla="*/ 276393 w 2655136"/>
              <a:gd name="connsiteY109" fmla="*/ 2644394 h 2658707"/>
              <a:gd name="connsiteX110" fmla="*/ 241926 w 2655136"/>
              <a:gd name="connsiteY110" fmla="*/ 2647749 h 2658707"/>
              <a:gd name="connsiteX111" fmla="*/ 207427 w 2655136"/>
              <a:gd name="connsiteY111" fmla="*/ 2650657 h 2658707"/>
              <a:gd name="connsiteX112" fmla="*/ 172899 w 2655136"/>
              <a:gd name="connsiteY112" fmla="*/ 2653117 h 2658707"/>
              <a:gd name="connsiteX113" fmla="*/ 138347 w 2655136"/>
              <a:gd name="connsiteY113" fmla="*/ 2655130 h 2658707"/>
              <a:gd name="connsiteX114" fmla="*/ 103777 w 2655136"/>
              <a:gd name="connsiteY114" fmla="*/ 2656695 h 2658707"/>
              <a:gd name="connsiteX115" fmla="*/ 69192 w 2655136"/>
              <a:gd name="connsiteY115" fmla="*/ 2657813 h 2658707"/>
              <a:gd name="connsiteX116" fmla="*/ 34598 w 2655136"/>
              <a:gd name="connsiteY116" fmla="*/ 2658484 h 2658707"/>
              <a:gd name="connsiteX117" fmla="*/ 0 w 2655136"/>
              <a:gd name="connsiteY117" fmla="*/ 2658707 h 2658707"/>
              <a:gd name="connsiteX118" fmla="*/ 19149 w 2655136"/>
              <a:gd name="connsiteY118" fmla="*/ 1198661 h 2658707"/>
              <a:gd name="connsiteX119" fmla="*/ 54402 w 2655136"/>
              <a:gd name="connsiteY119" fmla="*/ 1197585 h 2658707"/>
              <a:gd name="connsiteX120" fmla="*/ 89618 w 2655136"/>
              <a:gd name="connsiteY120" fmla="*/ 1195476 h 2658707"/>
              <a:gd name="connsiteX121" fmla="*/ 124771 w 2655136"/>
              <a:gd name="connsiteY121" fmla="*/ 1192333 h 2658707"/>
              <a:gd name="connsiteX122" fmla="*/ 159839 w 2655136"/>
              <a:gd name="connsiteY122" fmla="*/ 1188156 h 2658707"/>
              <a:gd name="connsiteX123" fmla="*/ 194798 w 2655136"/>
              <a:gd name="connsiteY123" fmla="*/ 1182945 h 2658707"/>
              <a:gd name="connsiteX124" fmla="*/ 229622 w 2655136"/>
              <a:gd name="connsiteY124" fmla="*/ 1176701 h 2658707"/>
              <a:gd name="connsiteX125" fmla="*/ 264288 w 2655136"/>
              <a:gd name="connsiteY125" fmla="*/ 1169423 h 2658707"/>
              <a:gd name="connsiteX126" fmla="*/ 298772 w 2655136"/>
              <a:gd name="connsiteY126" fmla="*/ 1161112 h 2658707"/>
              <a:gd name="connsiteX127" fmla="*/ 333049 w 2655136"/>
              <a:gd name="connsiteY127" fmla="*/ 1151767 h 2658707"/>
              <a:gd name="connsiteX128" fmla="*/ 367095 w 2655136"/>
              <a:gd name="connsiteY128" fmla="*/ 1141389 h 2658707"/>
              <a:gd name="connsiteX129" fmla="*/ 400886 w 2655136"/>
              <a:gd name="connsiteY129" fmla="*/ 1129976 h 2658707"/>
              <a:gd name="connsiteX130" fmla="*/ 434397 w 2655136"/>
              <a:gd name="connsiteY130" fmla="*/ 1117532 h 2658707"/>
              <a:gd name="connsiteX131" fmla="*/ 467605 w 2655136"/>
              <a:gd name="connsiteY131" fmla="*/ 1104053 h 2658707"/>
              <a:gd name="connsiteX132" fmla="*/ 499329 w 2655136"/>
              <a:gd name="connsiteY132" fmla="*/ 1090088 h 2658707"/>
              <a:gd name="connsiteX133" fmla="*/ 530730 w 2655136"/>
              <a:gd name="connsiteY133" fmla="*/ 1075181 h 2658707"/>
              <a:gd name="connsiteX134" fmla="*/ 561784 w 2655136"/>
              <a:gd name="connsiteY134" fmla="*/ 1059330 h 2658707"/>
              <a:gd name="connsiteX135" fmla="*/ 592466 w 2655136"/>
              <a:gd name="connsiteY135" fmla="*/ 1042530 h 2658707"/>
              <a:gd name="connsiteX136" fmla="*/ 622755 w 2655136"/>
              <a:gd name="connsiteY136" fmla="*/ 1024778 h 2658707"/>
              <a:gd name="connsiteX137" fmla="*/ 652628 w 2655136"/>
              <a:gd name="connsiteY137" fmla="*/ 1006070 h 2658707"/>
              <a:gd name="connsiteX138" fmla="*/ 682060 w 2655136"/>
              <a:gd name="connsiteY138" fmla="*/ 986401 h 2658707"/>
              <a:gd name="connsiteX139" fmla="*/ 711028 w 2655136"/>
              <a:gd name="connsiteY139" fmla="*/ 965767 h 2658707"/>
              <a:gd name="connsiteX140" fmla="*/ 739509 w 2655136"/>
              <a:gd name="connsiteY140" fmla="*/ 944167 h 2658707"/>
              <a:gd name="connsiteX141" fmla="*/ 767481 w 2655136"/>
              <a:gd name="connsiteY141" fmla="*/ 921594 h 2658707"/>
              <a:gd name="connsiteX142" fmla="*/ 794918 w 2655136"/>
              <a:gd name="connsiteY142" fmla="*/ 898047 h 2658707"/>
              <a:gd name="connsiteX143" fmla="*/ 821799 w 2655136"/>
              <a:gd name="connsiteY143" fmla="*/ 873520 h 2658707"/>
              <a:gd name="connsiteX144" fmla="*/ 848100 w 2655136"/>
              <a:gd name="connsiteY144" fmla="*/ 848009 h 2658707"/>
              <a:gd name="connsiteX145" fmla="*/ 874444 w 2655136"/>
              <a:gd name="connsiteY145" fmla="*/ 820826 h 2658707"/>
              <a:gd name="connsiteX146" fmla="*/ 899755 w 2655136"/>
              <a:gd name="connsiteY146" fmla="*/ 793005 h 2658707"/>
              <a:gd name="connsiteX147" fmla="*/ 924034 w 2655136"/>
              <a:gd name="connsiteY147" fmla="*/ 764569 h 2658707"/>
              <a:gd name="connsiteX148" fmla="*/ 947279 w 2655136"/>
              <a:gd name="connsiteY148" fmla="*/ 735546 h 2658707"/>
              <a:gd name="connsiteX149" fmla="*/ 969491 w 2655136"/>
              <a:gd name="connsiteY149" fmla="*/ 705960 h 2658707"/>
              <a:gd name="connsiteX150" fmla="*/ 990670 w 2655136"/>
              <a:gd name="connsiteY150" fmla="*/ 675837 h 2658707"/>
              <a:gd name="connsiteX151" fmla="*/ 1010816 w 2655136"/>
              <a:gd name="connsiteY151" fmla="*/ 645203 h 2658707"/>
              <a:gd name="connsiteX152" fmla="*/ 1029929 w 2655136"/>
              <a:gd name="connsiteY152" fmla="*/ 614084 h 2658707"/>
              <a:gd name="connsiteX153" fmla="*/ 1048008 w 2655136"/>
              <a:gd name="connsiteY153" fmla="*/ 582503 h 2658707"/>
              <a:gd name="connsiteX154" fmla="*/ 1065056 w 2655136"/>
              <a:gd name="connsiteY154" fmla="*/ 550489 h 2658707"/>
              <a:gd name="connsiteX155" fmla="*/ 1081069 w 2655136"/>
              <a:gd name="connsiteY155" fmla="*/ 518065 h 2658707"/>
              <a:gd name="connsiteX156" fmla="*/ 1096050 w 2655136"/>
              <a:gd name="connsiteY156" fmla="*/ 485257 h 2658707"/>
              <a:gd name="connsiteX157" fmla="*/ 1109998 w 2655136"/>
              <a:gd name="connsiteY157" fmla="*/ 452092 h 2658707"/>
              <a:gd name="connsiteX158" fmla="*/ 1122912 w 2655136"/>
              <a:gd name="connsiteY158" fmla="*/ 418594 h 2658707"/>
              <a:gd name="connsiteX159" fmla="*/ 1134793 w 2655136"/>
              <a:gd name="connsiteY159" fmla="*/ 384790 h 2658707"/>
              <a:gd name="connsiteX160" fmla="*/ 1145641 w 2655136"/>
              <a:gd name="connsiteY160" fmla="*/ 350704 h 2658707"/>
              <a:gd name="connsiteX161" fmla="*/ 1155456 w 2655136"/>
              <a:gd name="connsiteY161" fmla="*/ 316362 h 2658707"/>
              <a:gd name="connsiteX162" fmla="*/ 1164238 w 2655136"/>
              <a:gd name="connsiteY162" fmla="*/ 281791 h 2658707"/>
              <a:gd name="connsiteX163" fmla="*/ 1171987 w 2655136"/>
              <a:gd name="connsiteY163" fmla="*/ 247015 h 2658707"/>
              <a:gd name="connsiteX164" fmla="*/ 1178702 w 2655136"/>
              <a:gd name="connsiteY164" fmla="*/ 212059 h 2658707"/>
              <a:gd name="connsiteX165" fmla="*/ 1184385 w 2655136"/>
              <a:gd name="connsiteY165" fmla="*/ 176951 h 2658707"/>
              <a:gd name="connsiteX166" fmla="*/ 1189034 w 2655136"/>
              <a:gd name="connsiteY166" fmla="*/ 141714 h 2658707"/>
              <a:gd name="connsiteX167" fmla="*/ 1192650 w 2655136"/>
              <a:gd name="connsiteY167" fmla="*/ 106375 h 2658707"/>
              <a:gd name="connsiteX168" fmla="*/ 1195233 w 2655136"/>
              <a:gd name="connsiteY168" fmla="*/ 70960 h 2658707"/>
              <a:gd name="connsiteX169" fmla="*/ 1196783 w 2655136"/>
              <a:gd name="connsiteY169" fmla="*/ 35492 h 265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655136" h="2658707">
                <a:moveTo>
                  <a:pt x="1197300" y="0"/>
                </a:moveTo>
                <a:lnTo>
                  <a:pt x="2655136" y="0"/>
                </a:lnTo>
                <a:lnTo>
                  <a:pt x="2654879" y="36549"/>
                </a:lnTo>
                <a:lnTo>
                  <a:pt x="2654110" y="73087"/>
                </a:lnTo>
                <a:lnTo>
                  <a:pt x="2652829" y="109607"/>
                </a:lnTo>
                <a:lnTo>
                  <a:pt x="2651038" y="146105"/>
                </a:lnTo>
                <a:lnTo>
                  <a:pt x="2648738" y="182576"/>
                </a:lnTo>
                <a:lnTo>
                  <a:pt x="2645930" y="219014"/>
                </a:lnTo>
                <a:lnTo>
                  <a:pt x="2642615" y="255414"/>
                </a:lnTo>
                <a:lnTo>
                  <a:pt x="2638796" y="291771"/>
                </a:lnTo>
                <a:lnTo>
                  <a:pt x="2634471" y="328080"/>
                </a:lnTo>
                <a:lnTo>
                  <a:pt x="2629644" y="364335"/>
                </a:lnTo>
                <a:lnTo>
                  <a:pt x="2624315" y="400532"/>
                </a:lnTo>
                <a:lnTo>
                  <a:pt x="2618485" y="436663"/>
                </a:lnTo>
                <a:lnTo>
                  <a:pt x="2612156" y="472726"/>
                </a:lnTo>
                <a:lnTo>
                  <a:pt x="2605328" y="508715"/>
                </a:lnTo>
                <a:lnTo>
                  <a:pt x="2598004" y="544623"/>
                </a:lnTo>
                <a:lnTo>
                  <a:pt x="2590184" y="580448"/>
                </a:lnTo>
                <a:lnTo>
                  <a:pt x="2581869" y="616180"/>
                </a:lnTo>
                <a:lnTo>
                  <a:pt x="2573060" y="651819"/>
                </a:lnTo>
                <a:lnTo>
                  <a:pt x="2563759" y="687356"/>
                </a:lnTo>
                <a:lnTo>
                  <a:pt x="2553967" y="722788"/>
                </a:lnTo>
                <a:lnTo>
                  <a:pt x="2543685" y="758109"/>
                </a:lnTo>
                <a:lnTo>
                  <a:pt x="2532914" y="793312"/>
                </a:lnTo>
                <a:lnTo>
                  <a:pt x="2521657" y="828395"/>
                </a:lnTo>
                <a:lnTo>
                  <a:pt x="2509912" y="863351"/>
                </a:lnTo>
                <a:lnTo>
                  <a:pt x="2497728" y="898047"/>
                </a:lnTo>
                <a:lnTo>
                  <a:pt x="2484970" y="932861"/>
                </a:lnTo>
                <a:lnTo>
                  <a:pt x="2471774" y="967405"/>
                </a:lnTo>
                <a:lnTo>
                  <a:pt x="2458097" y="1001802"/>
                </a:lnTo>
                <a:lnTo>
                  <a:pt x="2443939" y="1036045"/>
                </a:lnTo>
                <a:lnTo>
                  <a:pt x="2429302" y="1070131"/>
                </a:lnTo>
                <a:lnTo>
                  <a:pt x="2414187" y="1104053"/>
                </a:lnTo>
                <a:lnTo>
                  <a:pt x="2399242" y="1136440"/>
                </a:lnTo>
                <a:lnTo>
                  <a:pt x="2383866" y="1168670"/>
                </a:lnTo>
                <a:lnTo>
                  <a:pt x="2368056" y="1200736"/>
                </a:lnTo>
                <a:lnTo>
                  <a:pt x="2351811" y="1232633"/>
                </a:lnTo>
                <a:lnTo>
                  <a:pt x="2335127" y="1264355"/>
                </a:lnTo>
                <a:lnTo>
                  <a:pt x="2318004" y="1295896"/>
                </a:lnTo>
                <a:lnTo>
                  <a:pt x="2300440" y="1327251"/>
                </a:lnTo>
                <a:lnTo>
                  <a:pt x="2282431" y="1358414"/>
                </a:lnTo>
                <a:lnTo>
                  <a:pt x="2263977" y="1389379"/>
                </a:lnTo>
                <a:lnTo>
                  <a:pt x="2245075" y="1420141"/>
                </a:lnTo>
                <a:lnTo>
                  <a:pt x="2225723" y="1450694"/>
                </a:lnTo>
                <a:lnTo>
                  <a:pt x="2205920" y="1481032"/>
                </a:lnTo>
                <a:lnTo>
                  <a:pt x="2185662" y="1511149"/>
                </a:lnTo>
                <a:lnTo>
                  <a:pt x="2164948" y="1541039"/>
                </a:lnTo>
                <a:lnTo>
                  <a:pt x="2143777" y="1570697"/>
                </a:lnTo>
                <a:lnTo>
                  <a:pt x="2122146" y="1600118"/>
                </a:lnTo>
                <a:lnTo>
                  <a:pt x="2100053" y="1629295"/>
                </a:lnTo>
                <a:lnTo>
                  <a:pt x="2077495" y="1658224"/>
                </a:lnTo>
                <a:lnTo>
                  <a:pt x="2054472" y="1686897"/>
                </a:lnTo>
                <a:lnTo>
                  <a:pt x="2030981" y="1715310"/>
                </a:lnTo>
                <a:lnTo>
                  <a:pt x="2007020" y="1743456"/>
                </a:lnTo>
                <a:lnTo>
                  <a:pt x="1982586" y="1771330"/>
                </a:lnTo>
                <a:lnTo>
                  <a:pt x="1957679" y="1798926"/>
                </a:lnTo>
                <a:lnTo>
                  <a:pt x="1932295" y="1826240"/>
                </a:lnTo>
                <a:lnTo>
                  <a:pt x="1906434" y="1853263"/>
                </a:lnTo>
                <a:lnTo>
                  <a:pt x="1880092" y="1879992"/>
                </a:lnTo>
                <a:lnTo>
                  <a:pt x="1853554" y="1906166"/>
                </a:lnTo>
                <a:lnTo>
                  <a:pt x="1826744" y="1931893"/>
                </a:lnTo>
                <a:lnTo>
                  <a:pt x="1799665" y="1957172"/>
                </a:lnTo>
                <a:lnTo>
                  <a:pt x="1772322" y="1982004"/>
                </a:lnTo>
                <a:lnTo>
                  <a:pt x="1744719" y="2006388"/>
                </a:lnTo>
                <a:lnTo>
                  <a:pt x="1716863" y="2030325"/>
                </a:lnTo>
                <a:lnTo>
                  <a:pt x="1688757" y="2053814"/>
                </a:lnTo>
                <a:lnTo>
                  <a:pt x="1660406" y="2076856"/>
                </a:lnTo>
                <a:lnTo>
                  <a:pt x="1631814" y="2099450"/>
                </a:lnTo>
                <a:lnTo>
                  <a:pt x="1602987" y="2121598"/>
                </a:lnTo>
                <a:lnTo>
                  <a:pt x="1573929" y="2143298"/>
                </a:lnTo>
                <a:lnTo>
                  <a:pt x="1544645" y="2164549"/>
                </a:lnTo>
                <a:lnTo>
                  <a:pt x="1515140" y="2185355"/>
                </a:lnTo>
                <a:lnTo>
                  <a:pt x="1485417" y="2205712"/>
                </a:lnTo>
                <a:lnTo>
                  <a:pt x="1455483" y="2225622"/>
                </a:lnTo>
                <a:lnTo>
                  <a:pt x="1425342" y="2245085"/>
                </a:lnTo>
                <a:lnTo>
                  <a:pt x="1394997" y="2264099"/>
                </a:lnTo>
                <a:lnTo>
                  <a:pt x="1364455" y="2282668"/>
                </a:lnTo>
                <a:lnTo>
                  <a:pt x="1333720" y="2300788"/>
                </a:lnTo>
                <a:lnTo>
                  <a:pt x="1302796" y="2318460"/>
                </a:lnTo>
                <a:lnTo>
                  <a:pt x="1271688" y="2335686"/>
                </a:lnTo>
                <a:lnTo>
                  <a:pt x="1240402" y="2352464"/>
                </a:lnTo>
                <a:lnTo>
                  <a:pt x="1208941" y="2368794"/>
                </a:lnTo>
                <a:lnTo>
                  <a:pt x="1177311" y="2384677"/>
                </a:lnTo>
                <a:lnTo>
                  <a:pt x="1145516" y="2400113"/>
                </a:lnTo>
                <a:lnTo>
                  <a:pt x="1113561" y="2415101"/>
                </a:lnTo>
                <a:lnTo>
                  <a:pt x="1081449" y="2429642"/>
                </a:lnTo>
                <a:lnTo>
                  <a:pt x="1049188" y="2443736"/>
                </a:lnTo>
                <a:lnTo>
                  <a:pt x="1016780" y="2457381"/>
                </a:lnTo>
                <a:lnTo>
                  <a:pt x="984231" y="2470579"/>
                </a:lnTo>
                <a:lnTo>
                  <a:pt x="951545" y="2483331"/>
                </a:lnTo>
                <a:lnTo>
                  <a:pt x="918727" y="2495634"/>
                </a:lnTo>
                <a:lnTo>
                  <a:pt x="885782" y="2507491"/>
                </a:lnTo>
                <a:lnTo>
                  <a:pt x="852715" y="2518899"/>
                </a:lnTo>
                <a:lnTo>
                  <a:pt x="819530" y="2529861"/>
                </a:lnTo>
                <a:lnTo>
                  <a:pt x="786231" y="2540375"/>
                </a:lnTo>
                <a:lnTo>
                  <a:pt x="752825" y="2550442"/>
                </a:lnTo>
                <a:lnTo>
                  <a:pt x="719315" y="2560060"/>
                </a:lnTo>
                <a:lnTo>
                  <a:pt x="685706" y="2569232"/>
                </a:lnTo>
                <a:lnTo>
                  <a:pt x="652002" y="2577956"/>
                </a:lnTo>
                <a:lnTo>
                  <a:pt x="618209" y="2586233"/>
                </a:lnTo>
                <a:lnTo>
                  <a:pt x="584331" y="2594063"/>
                </a:lnTo>
                <a:lnTo>
                  <a:pt x="550374" y="2601445"/>
                </a:lnTo>
                <a:lnTo>
                  <a:pt x="516341" y="2608380"/>
                </a:lnTo>
                <a:lnTo>
                  <a:pt x="482236" y="2614866"/>
                </a:lnTo>
                <a:lnTo>
                  <a:pt x="448067" y="2620906"/>
                </a:lnTo>
                <a:lnTo>
                  <a:pt x="413835" y="2626498"/>
                </a:lnTo>
                <a:lnTo>
                  <a:pt x="379548" y="2631643"/>
                </a:lnTo>
                <a:lnTo>
                  <a:pt x="345209" y="2636341"/>
                </a:lnTo>
                <a:lnTo>
                  <a:pt x="310822" y="2640591"/>
                </a:lnTo>
                <a:lnTo>
                  <a:pt x="276393" y="2644394"/>
                </a:lnTo>
                <a:lnTo>
                  <a:pt x="241926" y="2647749"/>
                </a:lnTo>
                <a:lnTo>
                  <a:pt x="207427" y="2650657"/>
                </a:lnTo>
                <a:lnTo>
                  <a:pt x="172899" y="2653117"/>
                </a:lnTo>
                <a:lnTo>
                  <a:pt x="138347" y="2655130"/>
                </a:lnTo>
                <a:lnTo>
                  <a:pt x="103777" y="2656695"/>
                </a:lnTo>
                <a:lnTo>
                  <a:pt x="69192" y="2657813"/>
                </a:lnTo>
                <a:lnTo>
                  <a:pt x="34598" y="2658484"/>
                </a:lnTo>
                <a:lnTo>
                  <a:pt x="0" y="2658707"/>
                </a:lnTo>
                <a:lnTo>
                  <a:pt x="19149" y="1198661"/>
                </a:lnTo>
                <a:lnTo>
                  <a:pt x="54402" y="1197585"/>
                </a:lnTo>
                <a:lnTo>
                  <a:pt x="89618" y="1195476"/>
                </a:lnTo>
                <a:lnTo>
                  <a:pt x="124771" y="1192333"/>
                </a:lnTo>
                <a:lnTo>
                  <a:pt x="159839" y="1188156"/>
                </a:lnTo>
                <a:lnTo>
                  <a:pt x="194798" y="1182945"/>
                </a:lnTo>
                <a:lnTo>
                  <a:pt x="229622" y="1176701"/>
                </a:lnTo>
                <a:lnTo>
                  <a:pt x="264288" y="1169423"/>
                </a:lnTo>
                <a:lnTo>
                  <a:pt x="298772" y="1161112"/>
                </a:lnTo>
                <a:lnTo>
                  <a:pt x="333049" y="1151767"/>
                </a:lnTo>
                <a:lnTo>
                  <a:pt x="367095" y="1141389"/>
                </a:lnTo>
                <a:lnTo>
                  <a:pt x="400886" y="1129976"/>
                </a:lnTo>
                <a:lnTo>
                  <a:pt x="434397" y="1117532"/>
                </a:lnTo>
                <a:lnTo>
                  <a:pt x="467605" y="1104053"/>
                </a:lnTo>
                <a:lnTo>
                  <a:pt x="499329" y="1090088"/>
                </a:lnTo>
                <a:lnTo>
                  <a:pt x="530730" y="1075181"/>
                </a:lnTo>
                <a:lnTo>
                  <a:pt x="561784" y="1059330"/>
                </a:lnTo>
                <a:lnTo>
                  <a:pt x="592466" y="1042530"/>
                </a:lnTo>
                <a:lnTo>
                  <a:pt x="622755" y="1024778"/>
                </a:lnTo>
                <a:lnTo>
                  <a:pt x="652628" y="1006070"/>
                </a:lnTo>
                <a:lnTo>
                  <a:pt x="682060" y="986401"/>
                </a:lnTo>
                <a:lnTo>
                  <a:pt x="711028" y="965767"/>
                </a:lnTo>
                <a:lnTo>
                  <a:pt x="739509" y="944167"/>
                </a:lnTo>
                <a:lnTo>
                  <a:pt x="767481" y="921594"/>
                </a:lnTo>
                <a:lnTo>
                  <a:pt x="794918" y="898047"/>
                </a:lnTo>
                <a:lnTo>
                  <a:pt x="821799" y="873520"/>
                </a:lnTo>
                <a:lnTo>
                  <a:pt x="848100" y="848009"/>
                </a:lnTo>
                <a:lnTo>
                  <a:pt x="874444" y="820826"/>
                </a:lnTo>
                <a:lnTo>
                  <a:pt x="899755" y="793005"/>
                </a:lnTo>
                <a:lnTo>
                  <a:pt x="924034" y="764569"/>
                </a:lnTo>
                <a:lnTo>
                  <a:pt x="947279" y="735546"/>
                </a:lnTo>
                <a:lnTo>
                  <a:pt x="969491" y="705960"/>
                </a:lnTo>
                <a:lnTo>
                  <a:pt x="990670" y="675837"/>
                </a:lnTo>
                <a:lnTo>
                  <a:pt x="1010816" y="645203"/>
                </a:lnTo>
                <a:lnTo>
                  <a:pt x="1029929" y="614084"/>
                </a:lnTo>
                <a:lnTo>
                  <a:pt x="1048008" y="582503"/>
                </a:lnTo>
                <a:lnTo>
                  <a:pt x="1065056" y="550489"/>
                </a:lnTo>
                <a:lnTo>
                  <a:pt x="1081069" y="518065"/>
                </a:lnTo>
                <a:lnTo>
                  <a:pt x="1096050" y="485257"/>
                </a:lnTo>
                <a:lnTo>
                  <a:pt x="1109998" y="452092"/>
                </a:lnTo>
                <a:lnTo>
                  <a:pt x="1122912" y="418594"/>
                </a:lnTo>
                <a:lnTo>
                  <a:pt x="1134793" y="384790"/>
                </a:lnTo>
                <a:lnTo>
                  <a:pt x="1145641" y="350704"/>
                </a:lnTo>
                <a:lnTo>
                  <a:pt x="1155456" y="316362"/>
                </a:lnTo>
                <a:lnTo>
                  <a:pt x="1164238" y="281791"/>
                </a:lnTo>
                <a:lnTo>
                  <a:pt x="1171987" y="247015"/>
                </a:lnTo>
                <a:lnTo>
                  <a:pt x="1178702" y="212059"/>
                </a:lnTo>
                <a:lnTo>
                  <a:pt x="1184385" y="176951"/>
                </a:lnTo>
                <a:lnTo>
                  <a:pt x="1189034" y="141714"/>
                </a:lnTo>
                <a:lnTo>
                  <a:pt x="1192650" y="106375"/>
                </a:lnTo>
                <a:lnTo>
                  <a:pt x="1195233" y="70960"/>
                </a:lnTo>
                <a:lnTo>
                  <a:pt x="1196783" y="354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677980" y="2992730"/>
            <a:ext cx="2334475" cy="2245665"/>
          </a:xfrm>
          <a:custGeom>
            <a:avLst/>
            <a:gdLst>
              <a:gd name="connsiteX0" fmla="*/ 1032211 w 2334475"/>
              <a:gd name="connsiteY0" fmla="*/ 0 h 2245665"/>
              <a:gd name="connsiteX1" fmla="*/ 1467316 w 2334475"/>
              <a:gd name="connsiteY1" fmla="*/ 434967 h 2245665"/>
              <a:gd name="connsiteX2" fmla="*/ 1493615 w 2334475"/>
              <a:gd name="connsiteY2" fmla="*/ 460477 h 2245665"/>
              <a:gd name="connsiteX3" fmla="*/ 1520494 w 2334475"/>
              <a:gd name="connsiteY3" fmla="*/ 485004 h 2245665"/>
              <a:gd name="connsiteX4" fmla="*/ 1547931 w 2334475"/>
              <a:gd name="connsiteY4" fmla="*/ 508552 h 2245665"/>
              <a:gd name="connsiteX5" fmla="*/ 1575902 w 2334475"/>
              <a:gd name="connsiteY5" fmla="*/ 531123 h 2245665"/>
              <a:gd name="connsiteX6" fmla="*/ 1604384 w 2334475"/>
              <a:gd name="connsiteY6" fmla="*/ 552724 h 2245665"/>
              <a:gd name="connsiteX7" fmla="*/ 1633352 w 2334475"/>
              <a:gd name="connsiteY7" fmla="*/ 573356 h 2245665"/>
              <a:gd name="connsiteX8" fmla="*/ 1662783 w 2334475"/>
              <a:gd name="connsiteY8" fmla="*/ 593024 h 2245665"/>
              <a:gd name="connsiteX9" fmla="*/ 1692656 w 2334475"/>
              <a:gd name="connsiteY9" fmla="*/ 611733 h 2245665"/>
              <a:gd name="connsiteX10" fmla="*/ 1722945 w 2334475"/>
              <a:gd name="connsiteY10" fmla="*/ 629485 h 2245665"/>
              <a:gd name="connsiteX11" fmla="*/ 1753627 w 2334475"/>
              <a:gd name="connsiteY11" fmla="*/ 646285 h 2245665"/>
              <a:gd name="connsiteX12" fmla="*/ 1784679 w 2334475"/>
              <a:gd name="connsiteY12" fmla="*/ 662137 h 2245665"/>
              <a:gd name="connsiteX13" fmla="*/ 1816079 w 2334475"/>
              <a:gd name="connsiteY13" fmla="*/ 677044 h 2245665"/>
              <a:gd name="connsiteX14" fmla="*/ 1847802 w 2334475"/>
              <a:gd name="connsiteY14" fmla="*/ 691011 h 2245665"/>
              <a:gd name="connsiteX15" fmla="*/ 1881206 w 2334475"/>
              <a:gd name="connsiteY15" fmla="*/ 704566 h 2245665"/>
              <a:gd name="connsiteX16" fmla="*/ 1914919 w 2334475"/>
              <a:gd name="connsiteY16" fmla="*/ 717076 h 2245665"/>
              <a:gd name="connsiteX17" fmla="*/ 1948915 w 2334475"/>
              <a:gd name="connsiteY17" fmla="*/ 728539 h 2245665"/>
              <a:gd name="connsiteX18" fmla="*/ 1983168 w 2334475"/>
              <a:gd name="connsiteY18" fmla="*/ 738957 h 2245665"/>
              <a:gd name="connsiteX19" fmla="*/ 2017655 w 2334475"/>
              <a:gd name="connsiteY19" fmla="*/ 748329 h 2245665"/>
              <a:gd name="connsiteX20" fmla="*/ 2052351 w 2334475"/>
              <a:gd name="connsiteY20" fmla="*/ 756656 h 2245665"/>
              <a:gd name="connsiteX21" fmla="*/ 2087231 w 2334475"/>
              <a:gd name="connsiteY21" fmla="*/ 763937 h 2245665"/>
              <a:gd name="connsiteX22" fmla="*/ 2122270 w 2334475"/>
              <a:gd name="connsiteY22" fmla="*/ 770172 h 2245665"/>
              <a:gd name="connsiteX23" fmla="*/ 2157444 w 2334475"/>
              <a:gd name="connsiteY23" fmla="*/ 775362 h 2245665"/>
              <a:gd name="connsiteX24" fmla="*/ 2192729 w 2334475"/>
              <a:gd name="connsiteY24" fmla="*/ 779505 h 2245665"/>
              <a:gd name="connsiteX25" fmla="*/ 2228098 w 2334475"/>
              <a:gd name="connsiteY25" fmla="*/ 782603 h 2245665"/>
              <a:gd name="connsiteX26" fmla="*/ 2263529 w 2334475"/>
              <a:gd name="connsiteY26" fmla="*/ 784654 h 2245665"/>
              <a:gd name="connsiteX27" fmla="*/ 2298997 w 2334475"/>
              <a:gd name="connsiteY27" fmla="*/ 785659 h 2245665"/>
              <a:gd name="connsiteX28" fmla="*/ 2334475 w 2334475"/>
              <a:gd name="connsiteY28" fmla="*/ 785619 h 2245665"/>
              <a:gd name="connsiteX29" fmla="*/ 2334474 w 2334475"/>
              <a:gd name="connsiteY29" fmla="*/ 785659 h 2245665"/>
              <a:gd name="connsiteX30" fmla="*/ 2315325 w 2334475"/>
              <a:gd name="connsiteY30" fmla="*/ 2245665 h 2245665"/>
              <a:gd name="connsiteX31" fmla="*/ 2280728 w 2334475"/>
              <a:gd name="connsiteY31" fmla="*/ 2245441 h 2245665"/>
              <a:gd name="connsiteX32" fmla="*/ 2246136 w 2334475"/>
              <a:gd name="connsiteY32" fmla="*/ 2244770 h 2245665"/>
              <a:gd name="connsiteX33" fmla="*/ 2211553 w 2334475"/>
              <a:gd name="connsiteY33" fmla="*/ 2243651 h 2245665"/>
              <a:gd name="connsiteX34" fmla="*/ 2176985 w 2334475"/>
              <a:gd name="connsiteY34" fmla="*/ 2242085 h 2245665"/>
              <a:gd name="connsiteX35" fmla="*/ 2142435 w 2334475"/>
              <a:gd name="connsiteY35" fmla="*/ 2240070 h 2245665"/>
              <a:gd name="connsiteX36" fmla="*/ 2107909 w 2334475"/>
              <a:gd name="connsiteY36" fmla="*/ 2237610 h 2245665"/>
              <a:gd name="connsiteX37" fmla="*/ 2073411 w 2334475"/>
              <a:gd name="connsiteY37" fmla="*/ 2234701 h 2245665"/>
              <a:gd name="connsiteX38" fmla="*/ 2038946 w 2334475"/>
              <a:gd name="connsiteY38" fmla="*/ 2231345 h 2245665"/>
              <a:gd name="connsiteX39" fmla="*/ 2004519 w 2334475"/>
              <a:gd name="connsiteY39" fmla="*/ 2227542 h 2245665"/>
              <a:gd name="connsiteX40" fmla="*/ 1970134 w 2334475"/>
              <a:gd name="connsiteY40" fmla="*/ 2223291 h 2245665"/>
              <a:gd name="connsiteX41" fmla="*/ 1935796 w 2334475"/>
              <a:gd name="connsiteY41" fmla="*/ 2218593 h 2245665"/>
              <a:gd name="connsiteX42" fmla="*/ 1901510 w 2334475"/>
              <a:gd name="connsiteY42" fmla="*/ 2213447 h 2245665"/>
              <a:gd name="connsiteX43" fmla="*/ 1867280 w 2334475"/>
              <a:gd name="connsiteY43" fmla="*/ 2207854 h 2245665"/>
              <a:gd name="connsiteX44" fmla="*/ 1833112 w 2334475"/>
              <a:gd name="connsiteY44" fmla="*/ 2201814 h 2245665"/>
              <a:gd name="connsiteX45" fmla="*/ 1799010 w 2334475"/>
              <a:gd name="connsiteY45" fmla="*/ 2195326 h 2245665"/>
              <a:gd name="connsiteX46" fmla="*/ 1764979 w 2334475"/>
              <a:gd name="connsiteY46" fmla="*/ 2188391 h 2245665"/>
              <a:gd name="connsiteX47" fmla="*/ 1731022 w 2334475"/>
              <a:gd name="connsiteY47" fmla="*/ 2181009 h 2245665"/>
              <a:gd name="connsiteX48" fmla="*/ 1697146 w 2334475"/>
              <a:gd name="connsiteY48" fmla="*/ 2173178 h 2245665"/>
              <a:gd name="connsiteX49" fmla="*/ 1663354 w 2334475"/>
              <a:gd name="connsiteY49" fmla="*/ 2164901 h 2245665"/>
              <a:gd name="connsiteX50" fmla="*/ 1629653 w 2334475"/>
              <a:gd name="connsiteY50" fmla="*/ 2156177 h 2245665"/>
              <a:gd name="connsiteX51" fmla="*/ 1596045 w 2334475"/>
              <a:gd name="connsiteY51" fmla="*/ 2147004 h 2245665"/>
              <a:gd name="connsiteX52" fmla="*/ 1562536 w 2334475"/>
              <a:gd name="connsiteY52" fmla="*/ 2137385 h 2245665"/>
              <a:gd name="connsiteX53" fmla="*/ 1529131 w 2334475"/>
              <a:gd name="connsiteY53" fmla="*/ 2127318 h 2245665"/>
              <a:gd name="connsiteX54" fmla="*/ 1495834 w 2334475"/>
              <a:gd name="connsiteY54" fmla="*/ 2116803 h 2245665"/>
              <a:gd name="connsiteX55" fmla="*/ 1462650 w 2334475"/>
              <a:gd name="connsiteY55" fmla="*/ 2105842 h 2245665"/>
              <a:gd name="connsiteX56" fmla="*/ 1429585 w 2334475"/>
              <a:gd name="connsiteY56" fmla="*/ 2094433 h 2245665"/>
              <a:gd name="connsiteX57" fmla="*/ 1396641 w 2334475"/>
              <a:gd name="connsiteY57" fmla="*/ 2082576 h 2245665"/>
              <a:gd name="connsiteX58" fmla="*/ 1363825 w 2334475"/>
              <a:gd name="connsiteY58" fmla="*/ 2070272 h 2245665"/>
              <a:gd name="connsiteX59" fmla="*/ 1331140 w 2334475"/>
              <a:gd name="connsiteY59" fmla="*/ 2057521 h 2245665"/>
              <a:gd name="connsiteX60" fmla="*/ 1298592 w 2334475"/>
              <a:gd name="connsiteY60" fmla="*/ 2044322 h 2245665"/>
              <a:gd name="connsiteX61" fmla="*/ 1266185 w 2334475"/>
              <a:gd name="connsiteY61" fmla="*/ 2030677 h 2245665"/>
              <a:gd name="connsiteX62" fmla="*/ 1233925 w 2334475"/>
              <a:gd name="connsiteY62" fmla="*/ 2016583 h 2245665"/>
              <a:gd name="connsiteX63" fmla="*/ 1201815 w 2334475"/>
              <a:gd name="connsiteY63" fmla="*/ 2002042 h 2245665"/>
              <a:gd name="connsiteX64" fmla="*/ 1169861 w 2334475"/>
              <a:gd name="connsiteY64" fmla="*/ 1987054 h 2245665"/>
              <a:gd name="connsiteX65" fmla="*/ 1138066 w 2334475"/>
              <a:gd name="connsiteY65" fmla="*/ 1971618 h 2245665"/>
              <a:gd name="connsiteX66" fmla="*/ 1106437 w 2334475"/>
              <a:gd name="connsiteY66" fmla="*/ 1955735 h 2245665"/>
              <a:gd name="connsiteX67" fmla="*/ 1074978 w 2334475"/>
              <a:gd name="connsiteY67" fmla="*/ 1939405 h 2245665"/>
              <a:gd name="connsiteX68" fmla="*/ 1043692 w 2334475"/>
              <a:gd name="connsiteY68" fmla="*/ 1922628 h 2245665"/>
              <a:gd name="connsiteX69" fmla="*/ 1012586 w 2334475"/>
              <a:gd name="connsiteY69" fmla="*/ 1905403 h 2245665"/>
              <a:gd name="connsiteX70" fmla="*/ 981664 w 2334475"/>
              <a:gd name="connsiteY70" fmla="*/ 1887730 h 2245665"/>
              <a:gd name="connsiteX71" fmla="*/ 950929 w 2334475"/>
              <a:gd name="connsiteY71" fmla="*/ 1869610 h 2245665"/>
              <a:gd name="connsiteX72" fmla="*/ 920388 w 2334475"/>
              <a:gd name="connsiteY72" fmla="*/ 1851043 h 2245665"/>
              <a:gd name="connsiteX73" fmla="*/ 890045 w 2334475"/>
              <a:gd name="connsiteY73" fmla="*/ 1832028 h 2245665"/>
              <a:gd name="connsiteX74" fmla="*/ 859904 w 2334475"/>
              <a:gd name="connsiteY74" fmla="*/ 1812566 h 2245665"/>
              <a:gd name="connsiteX75" fmla="*/ 829970 w 2334475"/>
              <a:gd name="connsiteY75" fmla="*/ 1792657 h 2245665"/>
              <a:gd name="connsiteX76" fmla="*/ 800249 w 2334475"/>
              <a:gd name="connsiteY76" fmla="*/ 1772300 h 2245665"/>
              <a:gd name="connsiteX77" fmla="*/ 770745 w 2334475"/>
              <a:gd name="connsiteY77" fmla="*/ 1751496 h 2245665"/>
              <a:gd name="connsiteX78" fmla="*/ 741461 w 2334475"/>
              <a:gd name="connsiteY78" fmla="*/ 1730244 h 2245665"/>
              <a:gd name="connsiteX79" fmla="*/ 712404 w 2334475"/>
              <a:gd name="connsiteY79" fmla="*/ 1708545 h 2245665"/>
              <a:gd name="connsiteX80" fmla="*/ 683578 w 2334475"/>
              <a:gd name="connsiteY80" fmla="*/ 1686399 h 2245665"/>
              <a:gd name="connsiteX81" fmla="*/ 654986 w 2334475"/>
              <a:gd name="connsiteY81" fmla="*/ 1663805 h 2245665"/>
              <a:gd name="connsiteX82" fmla="*/ 626636 w 2334475"/>
              <a:gd name="connsiteY82" fmla="*/ 1640764 h 2245665"/>
              <a:gd name="connsiteX83" fmla="*/ 598531 w 2334475"/>
              <a:gd name="connsiteY83" fmla="*/ 1617276 h 2245665"/>
              <a:gd name="connsiteX84" fmla="*/ 570675 w 2334475"/>
              <a:gd name="connsiteY84" fmla="*/ 1593340 h 2245665"/>
              <a:gd name="connsiteX85" fmla="*/ 543073 w 2334475"/>
              <a:gd name="connsiteY85" fmla="*/ 1568956 h 2245665"/>
              <a:gd name="connsiteX86" fmla="*/ 515731 w 2334475"/>
              <a:gd name="connsiteY86" fmla="*/ 1544126 h 2245665"/>
              <a:gd name="connsiteX87" fmla="*/ 488652 w 2334475"/>
              <a:gd name="connsiteY87" fmla="*/ 1518848 h 2245665"/>
              <a:gd name="connsiteX88" fmla="*/ 461842 w 2334475"/>
              <a:gd name="connsiteY88" fmla="*/ 1493123 h 2245665"/>
              <a:gd name="connsiteX89" fmla="*/ 435305 w 2334475"/>
              <a:gd name="connsiteY89" fmla="*/ 1466950 h 2245665"/>
              <a:gd name="connsiteX90" fmla="*/ 0 w 2334475"/>
              <a:gd name="connsiteY90" fmla="*/ 1031700 h 224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334475" h="2245665">
                <a:moveTo>
                  <a:pt x="1032211" y="0"/>
                </a:moveTo>
                <a:lnTo>
                  <a:pt x="1467316" y="434967"/>
                </a:lnTo>
                <a:lnTo>
                  <a:pt x="1493615" y="460477"/>
                </a:lnTo>
                <a:lnTo>
                  <a:pt x="1520494" y="485004"/>
                </a:lnTo>
                <a:lnTo>
                  <a:pt x="1547931" y="508552"/>
                </a:lnTo>
                <a:lnTo>
                  <a:pt x="1575902" y="531123"/>
                </a:lnTo>
                <a:lnTo>
                  <a:pt x="1604384" y="552724"/>
                </a:lnTo>
                <a:lnTo>
                  <a:pt x="1633352" y="573356"/>
                </a:lnTo>
                <a:lnTo>
                  <a:pt x="1662783" y="593024"/>
                </a:lnTo>
                <a:lnTo>
                  <a:pt x="1692656" y="611733"/>
                </a:lnTo>
                <a:lnTo>
                  <a:pt x="1722945" y="629485"/>
                </a:lnTo>
                <a:lnTo>
                  <a:pt x="1753627" y="646285"/>
                </a:lnTo>
                <a:lnTo>
                  <a:pt x="1784679" y="662137"/>
                </a:lnTo>
                <a:lnTo>
                  <a:pt x="1816079" y="677044"/>
                </a:lnTo>
                <a:lnTo>
                  <a:pt x="1847802" y="691011"/>
                </a:lnTo>
                <a:lnTo>
                  <a:pt x="1881206" y="704566"/>
                </a:lnTo>
                <a:lnTo>
                  <a:pt x="1914919" y="717076"/>
                </a:lnTo>
                <a:lnTo>
                  <a:pt x="1948915" y="728539"/>
                </a:lnTo>
                <a:lnTo>
                  <a:pt x="1983168" y="738957"/>
                </a:lnTo>
                <a:lnTo>
                  <a:pt x="2017655" y="748329"/>
                </a:lnTo>
                <a:lnTo>
                  <a:pt x="2052351" y="756656"/>
                </a:lnTo>
                <a:lnTo>
                  <a:pt x="2087231" y="763937"/>
                </a:lnTo>
                <a:lnTo>
                  <a:pt x="2122270" y="770172"/>
                </a:lnTo>
                <a:lnTo>
                  <a:pt x="2157444" y="775362"/>
                </a:lnTo>
                <a:lnTo>
                  <a:pt x="2192729" y="779505"/>
                </a:lnTo>
                <a:lnTo>
                  <a:pt x="2228098" y="782603"/>
                </a:lnTo>
                <a:lnTo>
                  <a:pt x="2263529" y="784654"/>
                </a:lnTo>
                <a:lnTo>
                  <a:pt x="2298997" y="785659"/>
                </a:lnTo>
                <a:lnTo>
                  <a:pt x="2334475" y="785619"/>
                </a:lnTo>
                <a:lnTo>
                  <a:pt x="2334474" y="785659"/>
                </a:lnTo>
                <a:lnTo>
                  <a:pt x="2315325" y="2245665"/>
                </a:lnTo>
                <a:lnTo>
                  <a:pt x="2280728" y="2245441"/>
                </a:lnTo>
                <a:lnTo>
                  <a:pt x="2246136" y="2244770"/>
                </a:lnTo>
                <a:lnTo>
                  <a:pt x="2211553" y="2243651"/>
                </a:lnTo>
                <a:lnTo>
                  <a:pt x="2176985" y="2242085"/>
                </a:lnTo>
                <a:lnTo>
                  <a:pt x="2142435" y="2240070"/>
                </a:lnTo>
                <a:lnTo>
                  <a:pt x="2107909" y="2237610"/>
                </a:lnTo>
                <a:lnTo>
                  <a:pt x="2073411" y="2234701"/>
                </a:lnTo>
                <a:lnTo>
                  <a:pt x="2038946" y="2231345"/>
                </a:lnTo>
                <a:lnTo>
                  <a:pt x="2004519" y="2227542"/>
                </a:lnTo>
                <a:lnTo>
                  <a:pt x="1970134" y="2223291"/>
                </a:lnTo>
                <a:lnTo>
                  <a:pt x="1935796" y="2218593"/>
                </a:lnTo>
                <a:lnTo>
                  <a:pt x="1901510" y="2213447"/>
                </a:lnTo>
                <a:lnTo>
                  <a:pt x="1867280" y="2207854"/>
                </a:lnTo>
                <a:lnTo>
                  <a:pt x="1833112" y="2201814"/>
                </a:lnTo>
                <a:lnTo>
                  <a:pt x="1799010" y="2195326"/>
                </a:lnTo>
                <a:lnTo>
                  <a:pt x="1764979" y="2188391"/>
                </a:lnTo>
                <a:lnTo>
                  <a:pt x="1731022" y="2181009"/>
                </a:lnTo>
                <a:lnTo>
                  <a:pt x="1697146" y="2173178"/>
                </a:lnTo>
                <a:lnTo>
                  <a:pt x="1663354" y="2164901"/>
                </a:lnTo>
                <a:lnTo>
                  <a:pt x="1629653" y="2156177"/>
                </a:lnTo>
                <a:lnTo>
                  <a:pt x="1596045" y="2147004"/>
                </a:lnTo>
                <a:lnTo>
                  <a:pt x="1562536" y="2137385"/>
                </a:lnTo>
                <a:lnTo>
                  <a:pt x="1529131" y="2127318"/>
                </a:lnTo>
                <a:lnTo>
                  <a:pt x="1495834" y="2116803"/>
                </a:lnTo>
                <a:lnTo>
                  <a:pt x="1462650" y="2105842"/>
                </a:lnTo>
                <a:lnTo>
                  <a:pt x="1429585" y="2094433"/>
                </a:lnTo>
                <a:lnTo>
                  <a:pt x="1396641" y="2082576"/>
                </a:lnTo>
                <a:lnTo>
                  <a:pt x="1363825" y="2070272"/>
                </a:lnTo>
                <a:lnTo>
                  <a:pt x="1331140" y="2057521"/>
                </a:lnTo>
                <a:lnTo>
                  <a:pt x="1298592" y="2044322"/>
                </a:lnTo>
                <a:lnTo>
                  <a:pt x="1266185" y="2030677"/>
                </a:lnTo>
                <a:lnTo>
                  <a:pt x="1233925" y="2016583"/>
                </a:lnTo>
                <a:lnTo>
                  <a:pt x="1201815" y="2002042"/>
                </a:lnTo>
                <a:lnTo>
                  <a:pt x="1169861" y="1987054"/>
                </a:lnTo>
                <a:lnTo>
                  <a:pt x="1138066" y="1971618"/>
                </a:lnTo>
                <a:lnTo>
                  <a:pt x="1106437" y="1955735"/>
                </a:lnTo>
                <a:lnTo>
                  <a:pt x="1074978" y="1939405"/>
                </a:lnTo>
                <a:lnTo>
                  <a:pt x="1043692" y="1922628"/>
                </a:lnTo>
                <a:lnTo>
                  <a:pt x="1012586" y="1905403"/>
                </a:lnTo>
                <a:lnTo>
                  <a:pt x="981664" y="1887730"/>
                </a:lnTo>
                <a:lnTo>
                  <a:pt x="950929" y="1869610"/>
                </a:lnTo>
                <a:lnTo>
                  <a:pt x="920388" y="1851043"/>
                </a:lnTo>
                <a:lnTo>
                  <a:pt x="890045" y="1832028"/>
                </a:lnTo>
                <a:lnTo>
                  <a:pt x="859904" y="1812566"/>
                </a:lnTo>
                <a:lnTo>
                  <a:pt x="829970" y="1792657"/>
                </a:lnTo>
                <a:lnTo>
                  <a:pt x="800249" y="1772300"/>
                </a:lnTo>
                <a:lnTo>
                  <a:pt x="770745" y="1751496"/>
                </a:lnTo>
                <a:lnTo>
                  <a:pt x="741461" y="1730244"/>
                </a:lnTo>
                <a:lnTo>
                  <a:pt x="712404" y="1708545"/>
                </a:lnTo>
                <a:lnTo>
                  <a:pt x="683578" y="1686399"/>
                </a:lnTo>
                <a:lnTo>
                  <a:pt x="654986" y="1663805"/>
                </a:lnTo>
                <a:lnTo>
                  <a:pt x="626636" y="1640764"/>
                </a:lnTo>
                <a:lnTo>
                  <a:pt x="598531" y="1617276"/>
                </a:lnTo>
                <a:lnTo>
                  <a:pt x="570675" y="1593340"/>
                </a:lnTo>
                <a:lnTo>
                  <a:pt x="543073" y="1568956"/>
                </a:lnTo>
                <a:lnTo>
                  <a:pt x="515731" y="1544126"/>
                </a:lnTo>
                <a:lnTo>
                  <a:pt x="488652" y="1518848"/>
                </a:lnTo>
                <a:lnTo>
                  <a:pt x="461842" y="1493123"/>
                </a:lnTo>
                <a:lnTo>
                  <a:pt x="435305" y="1466950"/>
                </a:lnTo>
                <a:lnTo>
                  <a:pt x="0" y="10317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7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7800" y="2196596"/>
            <a:ext cx="2667000" cy="832355"/>
          </a:xfrm>
        </p:spPr>
        <p:txBody>
          <a:bodyPr>
            <a:normAutofit/>
          </a:bodyPr>
          <a:lstStyle>
            <a:lvl1pPr algn="ctr">
              <a:defRPr lang="en-US" sz="24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74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Lat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250158"/>
            <a:ext cx="7239000" cy="1550193"/>
          </a:xfrm>
        </p:spPr>
        <p:txBody>
          <a:bodyPr anchor="b" anchorCtr="0">
            <a:normAutofit/>
          </a:bodyPr>
          <a:lstStyle>
            <a:lvl1pPr marL="0" indent="0" algn="ctr" defTabSz="914378" rtl="0" eaLnBrk="1" latinLnBrk="0" hangingPunct="1">
              <a:lnSpc>
                <a:spcPct val="110000"/>
              </a:lnSpc>
              <a:spcBef>
                <a:spcPts val="936"/>
              </a:spcBef>
              <a:buFont typeface="Arial" pitchFamily="34" charset="0"/>
              <a:buNone/>
              <a:defRPr lang="en-US" sz="2000" kern="1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090864"/>
            <a:ext cx="6400800" cy="1138237"/>
          </a:xfrm>
        </p:spPr>
        <p:txBody>
          <a:bodyPr>
            <a:normAutofit/>
          </a:bodyPr>
          <a:lstStyle>
            <a:lvl1pPr marL="0" indent="0" algn="ctr" defTabSz="914378" rtl="0" eaLnBrk="1" latinLnBrk="0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None/>
              <a:defRPr lang="en-US" sz="2000" b="1" kern="12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67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5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8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buClr>
                <a:schemeClr val="accent2"/>
              </a:buClr>
              <a:defRPr sz="1600"/>
            </a:lvl1pPr>
            <a:lvl2pPr>
              <a:buClr>
                <a:schemeClr val="accent2"/>
              </a:buClr>
              <a:defRPr sz="1400"/>
            </a:lvl2pPr>
            <a:lvl3pPr>
              <a:buClr>
                <a:schemeClr val="accent2"/>
              </a:buClr>
              <a:defRPr sz="1200"/>
            </a:lvl3pPr>
            <a:lvl4pPr>
              <a:buClr>
                <a:schemeClr val="accent2"/>
              </a:buClr>
              <a:defRPr sz="1100"/>
            </a:lvl4pPr>
            <a:lvl5pPr>
              <a:buClr>
                <a:schemeClr val="accent2"/>
              </a:buCl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buClr>
                <a:schemeClr val="accent2"/>
              </a:buClr>
              <a:defRPr sz="1600"/>
            </a:lvl1pPr>
            <a:lvl2pPr>
              <a:buClr>
                <a:schemeClr val="accent2"/>
              </a:buClr>
              <a:defRPr sz="1400"/>
            </a:lvl2pPr>
            <a:lvl3pPr>
              <a:buClr>
                <a:schemeClr val="accent2"/>
              </a:buClr>
              <a:defRPr sz="1200"/>
            </a:lvl3pPr>
            <a:lvl4pPr>
              <a:buClr>
                <a:schemeClr val="accent2"/>
              </a:buClr>
              <a:defRPr sz="1100"/>
            </a:lvl4pPr>
            <a:lvl5pPr>
              <a:buClr>
                <a:schemeClr val="accent2"/>
              </a:buCl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1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8C3A73-F09F-4E32-B136-1B1BBB41C3BE}"/>
              </a:ext>
            </a:extLst>
          </p:cNvPr>
          <p:cNvSpPr/>
          <p:nvPr userDrawn="1"/>
        </p:nvSpPr>
        <p:spPr>
          <a:xfrm>
            <a:off x="0" y="1428750"/>
            <a:ext cx="9144000" cy="2585694"/>
          </a:xfrm>
          <a:prstGeom prst="rect">
            <a:avLst/>
          </a:prstGeom>
          <a:gradFill flip="none" rotWithShape="1">
            <a:gsLst>
              <a:gs pos="89000">
                <a:schemeClr val="bg1"/>
              </a:gs>
              <a:gs pos="100000">
                <a:schemeClr val="tx1">
                  <a:lumMod val="10000"/>
                  <a:lumOff val="90000"/>
                </a:schemeClr>
              </a:gs>
              <a:gs pos="0">
                <a:schemeClr val="tx1">
                  <a:lumMod val="10000"/>
                  <a:lumOff val="90000"/>
                </a:schemeClr>
              </a:gs>
              <a:gs pos="1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6048"/>
            <a:ext cx="4114800" cy="1746303"/>
          </a:xfrm>
        </p:spPr>
        <p:txBody>
          <a:bodyPr anchor="ctr" anchorCtr="0">
            <a:normAutofit/>
          </a:bodyPr>
          <a:lstStyle>
            <a:lvl1pPr marL="91438" indent="-91438">
              <a:buClr>
                <a:schemeClr val="accent2"/>
              </a:buClr>
              <a:buNone/>
              <a:defRPr sz="1800">
                <a:solidFill>
                  <a:srgbClr val="000000"/>
                </a:solidFill>
              </a:defRPr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29200" y="1816101"/>
            <a:ext cx="3657600" cy="1746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Logo wit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8C3A73-F09F-4E32-B136-1B1BBB41C3BE}"/>
              </a:ext>
            </a:extLst>
          </p:cNvPr>
          <p:cNvSpPr/>
          <p:nvPr userDrawn="1"/>
        </p:nvSpPr>
        <p:spPr>
          <a:xfrm>
            <a:off x="0" y="2190750"/>
            <a:ext cx="9144000" cy="121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0"/>
            <a:ext cx="4343400" cy="2971800"/>
          </a:xfrm>
        </p:spPr>
        <p:txBody>
          <a:bodyPr anchor="ctr" anchorCtr="0">
            <a:normAutofit/>
          </a:bodyPr>
          <a:lstStyle>
            <a:lvl1pPr marL="91438" indent="-91438">
              <a:buClr>
                <a:schemeClr val="accent2"/>
              </a:buClr>
              <a:buNone/>
              <a:defRPr sz="1800">
                <a:solidFill>
                  <a:srgbClr val="000000"/>
                </a:solidFill>
              </a:defRPr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257800" y="2343150"/>
            <a:ext cx="32766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ato Regular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1" y="4717858"/>
            <a:ext cx="1433623" cy="2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2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378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Lato Regular" charset="0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Lato Regular" charset="0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–"/>
        <a:defRPr sz="1400" b="0" i="0" kern="1200">
          <a:solidFill>
            <a:schemeClr val="tx1"/>
          </a:solidFill>
          <a:latin typeface="Lato Regular" charset="0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200" b="0" i="0" kern="1200">
          <a:solidFill>
            <a:schemeClr val="tx1"/>
          </a:solidFill>
          <a:latin typeface="Lato Regular" charset="0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–"/>
        <a:defRPr sz="1100" b="0" i="0" kern="1200">
          <a:solidFill>
            <a:schemeClr val="tx1"/>
          </a:solidFill>
          <a:latin typeface="Lato Regular" charset="0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»"/>
        <a:defRPr sz="1100" b="0" i="0" kern="1200">
          <a:solidFill>
            <a:schemeClr val="tx1"/>
          </a:solidFill>
          <a:latin typeface="Lato Regular" charset="0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achinelearninginpractic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26" Type="http://schemas.openxmlformats.org/officeDocument/2006/relationships/image" Target="../media/image30.jpg"/><Relationship Id="rId3" Type="http://schemas.openxmlformats.org/officeDocument/2006/relationships/image" Target="../media/image7.jpg"/><Relationship Id="rId21" Type="http://schemas.openxmlformats.org/officeDocument/2006/relationships/image" Target="../media/image25.png"/><Relationship Id="rId34" Type="http://schemas.openxmlformats.org/officeDocument/2006/relationships/image" Target="../media/image38.jp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5" Type="http://schemas.openxmlformats.org/officeDocument/2006/relationships/image" Target="../media/image29.jpg"/><Relationship Id="rId3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29" Type="http://schemas.openxmlformats.org/officeDocument/2006/relationships/image" Target="../media/image33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24" Type="http://schemas.openxmlformats.org/officeDocument/2006/relationships/image" Target="../media/image28.jpg"/><Relationship Id="rId32" Type="http://schemas.openxmlformats.org/officeDocument/2006/relationships/image" Target="../media/image36.jpg"/><Relationship Id="rId5" Type="http://schemas.openxmlformats.org/officeDocument/2006/relationships/image" Target="../media/image9.png"/><Relationship Id="rId15" Type="http://schemas.openxmlformats.org/officeDocument/2006/relationships/image" Target="../media/image19.jpg"/><Relationship Id="rId23" Type="http://schemas.openxmlformats.org/officeDocument/2006/relationships/image" Target="../media/image27.jpg"/><Relationship Id="rId28" Type="http://schemas.openxmlformats.org/officeDocument/2006/relationships/image" Target="../media/image32.jpg"/><Relationship Id="rId36" Type="http://schemas.openxmlformats.org/officeDocument/2006/relationships/image" Target="../media/image40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31" Type="http://schemas.openxmlformats.org/officeDocument/2006/relationships/image" Target="../media/image35.jp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Relationship Id="rId22" Type="http://schemas.openxmlformats.org/officeDocument/2006/relationships/image" Target="../media/image26.gif"/><Relationship Id="rId27" Type="http://schemas.openxmlformats.org/officeDocument/2006/relationships/image" Target="../media/image31.jpg"/><Relationship Id="rId30" Type="http://schemas.openxmlformats.org/officeDocument/2006/relationships/image" Target="../media/image34.jpg"/><Relationship Id="rId35" Type="http://schemas.openxmlformats.org/officeDocument/2006/relationships/image" Target="../media/image39.jpg"/><Relationship Id="rId8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183700" y="3745050"/>
            <a:ext cx="4843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443850" y="1211719"/>
            <a:ext cx="1294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@O</a:t>
            </a: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DSC</a:t>
            </a:r>
            <a:endParaRPr sz="1800"/>
          </a:p>
        </p:txBody>
      </p:sp>
      <p:sp>
        <p:nvSpPr>
          <p:cNvPr id="56" name="Google Shape;56;p13"/>
          <p:cNvSpPr txBox="1"/>
          <p:nvPr/>
        </p:nvSpPr>
        <p:spPr>
          <a:xfrm>
            <a:off x="491675" y="213056"/>
            <a:ext cx="53247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OPEN 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SCIENCE 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CONFERENCE</a:t>
            </a:r>
            <a:endParaRPr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42400" y="4165819"/>
            <a:ext cx="54789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24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0"/>
            <a:ext cx="900112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748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6B4FB-4C89-1E4A-9E11-9A6448F79B62}"/>
              </a:ext>
            </a:extLst>
          </p:cNvPr>
          <p:cNvSpPr txBox="1"/>
          <p:nvPr/>
        </p:nvSpPr>
        <p:spPr>
          <a:xfrm>
            <a:off x="685800" y="1428750"/>
            <a:ext cx="7904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Doesn’t generalize to other use cases</a:t>
            </a:r>
            <a:endParaRPr lang="en-US" sz="3200" dirty="0"/>
          </a:p>
          <a:p>
            <a:r>
              <a:rPr lang="en-US" sz="3200" dirty="0"/>
              <a:t>(even very similar use cases)</a:t>
            </a:r>
          </a:p>
        </p:txBody>
      </p:sp>
    </p:spTree>
    <p:extLst>
      <p:ext uri="{BB962C8B-B14F-4D97-AF65-F5344CB8AC3E}">
        <p14:creationId xmlns:p14="http://schemas.microsoft.com/office/powerpoint/2010/main" val="427557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6B4FB-4C89-1E4A-9E11-9A6448F79B62}"/>
              </a:ext>
            </a:extLst>
          </p:cNvPr>
          <p:cNvSpPr txBox="1"/>
          <p:nvPr/>
        </p:nvSpPr>
        <p:spPr>
          <a:xfrm>
            <a:off x="609600" y="590550"/>
            <a:ext cx="801315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Performance starts degrading as soon</a:t>
            </a:r>
            <a:br>
              <a:rPr lang="en-US" sz="3600" dirty="0"/>
            </a:br>
            <a:r>
              <a:rPr lang="en-US" sz="3600" dirty="0"/>
              <a:t>as it is put into production</a:t>
            </a:r>
            <a:br>
              <a:rPr lang="en-US" sz="3600" dirty="0"/>
            </a:b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Seasonality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Changes in Production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 events and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new system itself will change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8413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77F8B-A516-4E47-80B2-BDFC953702B1}"/>
              </a:ext>
            </a:extLst>
          </p:cNvPr>
          <p:cNvSpPr txBox="1"/>
          <p:nvPr/>
        </p:nvSpPr>
        <p:spPr>
          <a:xfrm>
            <a:off x="838200" y="1834575"/>
            <a:ext cx="249549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>
                <a:solidFill>
                  <a:schemeClr val="accent3"/>
                </a:solidFill>
                <a:latin typeface="Lato Regular" charset="0"/>
              </a:rPr>
              <a:t>DATA PREPARATION</a:t>
            </a:r>
          </a:p>
          <a:p>
            <a:r>
              <a:rPr lang="en-US" sz="1100" b="1" dirty="0">
                <a:latin typeface="Lato Regular" charset="0"/>
              </a:rPr>
              <a:t>STEP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D8E55-A959-0649-B236-15F216FA5BBA}"/>
              </a:ext>
            </a:extLst>
          </p:cNvPr>
          <p:cNvSpPr txBox="1"/>
          <p:nvPr/>
        </p:nvSpPr>
        <p:spPr>
          <a:xfrm>
            <a:off x="3725972" y="1834575"/>
            <a:ext cx="1948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>
                <a:solidFill>
                  <a:schemeClr val="accent4"/>
                </a:solidFill>
                <a:latin typeface="Lato Regular" charset="0"/>
              </a:rPr>
              <a:t>DEVELOPMENT</a:t>
            </a:r>
          </a:p>
          <a:p>
            <a:r>
              <a:rPr lang="en-US" sz="1200" b="1" dirty="0">
                <a:latin typeface="Lato Regular" charset="0"/>
              </a:rPr>
              <a:t>STEP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EAFF3-62D2-5C4D-8AB3-C2FD8B6B9881}"/>
              </a:ext>
            </a:extLst>
          </p:cNvPr>
          <p:cNvSpPr txBox="1"/>
          <p:nvPr/>
        </p:nvSpPr>
        <p:spPr>
          <a:xfrm>
            <a:off x="6290608" y="1834575"/>
            <a:ext cx="1782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>
                <a:solidFill>
                  <a:schemeClr val="accent2"/>
                </a:solidFill>
                <a:latin typeface="Lato Regular" charset="0"/>
              </a:rPr>
              <a:t>DEPLOYMENT</a:t>
            </a:r>
          </a:p>
          <a:p>
            <a:r>
              <a:rPr lang="en-US" sz="1200" b="1" dirty="0">
                <a:latin typeface="Lato Regular" charset="0"/>
              </a:rPr>
              <a:t>STEP 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5378A9-6259-5F4A-9090-E9297E989B2A}"/>
              </a:ext>
            </a:extLst>
          </p:cNvPr>
          <p:cNvGrpSpPr/>
          <p:nvPr/>
        </p:nvGrpSpPr>
        <p:grpSpPr>
          <a:xfrm>
            <a:off x="1564110" y="870943"/>
            <a:ext cx="914400" cy="914400"/>
            <a:chOff x="1354619" y="1404343"/>
            <a:chExt cx="914400" cy="914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D7DBD7-D725-1147-A5E9-218627CE2249}"/>
                </a:ext>
              </a:extLst>
            </p:cNvPr>
            <p:cNvGrpSpPr/>
            <p:nvPr/>
          </p:nvGrpSpPr>
          <p:grpSpPr>
            <a:xfrm>
              <a:off x="1676400" y="1633538"/>
              <a:ext cx="431800" cy="428625"/>
              <a:chOff x="4359275" y="1000125"/>
              <a:chExt cx="431800" cy="428625"/>
            </a:xfrm>
            <a:solidFill>
              <a:schemeClr val="accent3"/>
            </a:solidFill>
          </p:grpSpPr>
          <p:sp>
            <p:nvSpPr>
              <p:cNvPr id="12" name="Freeform 23">
                <a:extLst>
                  <a:ext uri="{FF2B5EF4-FFF2-40B4-BE49-F238E27FC236}">
                    <a16:creationId xmlns:a16="http://schemas.microsoft.com/office/drawing/2014/main" id="{4988C371-C78D-8141-88EA-E8E18E3794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9275" y="1000125"/>
                <a:ext cx="257175" cy="95250"/>
              </a:xfrm>
              <a:custGeom>
                <a:avLst/>
                <a:gdLst>
                  <a:gd name="T0" fmla="*/ 82 w 162"/>
                  <a:gd name="T1" fmla="*/ 60 h 60"/>
                  <a:gd name="T2" fmla="*/ 82 w 162"/>
                  <a:gd name="T3" fmla="*/ 60 h 60"/>
                  <a:gd name="T4" fmla="*/ 52 w 162"/>
                  <a:gd name="T5" fmla="*/ 58 h 60"/>
                  <a:gd name="T6" fmla="*/ 38 w 162"/>
                  <a:gd name="T7" fmla="*/ 56 h 60"/>
                  <a:gd name="T8" fmla="*/ 26 w 162"/>
                  <a:gd name="T9" fmla="*/ 52 h 60"/>
                  <a:gd name="T10" fmla="*/ 16 w 162"/>
                  <a:gd name="T11" fmla="*/ 48 h 60"/>
                  <a:gd name="T12" fmla="*/ 8 w 162"/>
                  <a:gd name="T13" fmla="*/ 44 h 60"/>
                  <a:gd name="T14" fmla="*/ 2 w 162"/>
                  <a:gd name="T15" fmla="*/ 38 h 60"/>
                  <a:gd name="T16" fmla="*/ 0 w 162"/>
                  <a:gd name="T17" fmla="*/ 30 h 60"/>
                  <a:gd name="T18" fmla="*/ 0 w 162"/>
                  <a:gd name="T19" fmla="*/ 30 h 60"/>
                  <a:gd name="T20" fmla="*/ 2 w 162"/>
                  <a:gd name="T21" fmla="*/ 24 h 60"/>
                  <a:gd name="T22" fmla="*/ 8 w 162"/>
                  <a:gd name="T23" fmla="*/ 18 h 60"/>
                  <a:gd name="T24" fmla="*/ 16 w 162"/>
                  <a:gd name="T25" fmla="*/ 12 h 60"/>
                  <a:gd name="T26" fmla="*/ 26 w 162"/>
                  <a:gd name="T27" fmla="*/ 8 h 60"/>
                  <a:gd name="T28" fmla="*/ 38 w 162"/>
                  <a:gd name="T29" fmla="*/ 4 h 60"/>
                  <a:gd name="T30" fmla="*/ 52 w 162"/>
                  <a:gd name="T31" fmla="*/ 2 h 60"/>
                  <a:gd name="T32" fmla="*/ 82 w 162"/>
                  <a:gd name="T33" fmla="*/ 0 h 60"/>
                  <a:gd name="T34" fmla="*/ 82 w 162"/>
                  <a:gd name="T35" fmla="*/ 0 h 60"/>
                  <a:gd name="T36" fmla="*/ 112 w 162"/>
                  <a:gd name="T37" fmla="*/ 2 h 60"/>
                  <a:gd name="T38" fmla="*/ 124 w 162"/>
                  <a:gd name="T39" fmla="*/ 4 h 60"/>
                  <a:gd name="T40" fmla="*/ 138 w 162"/>
                  <a:gd name="T41" fmla="*/ 8 h 60"/>
                  <a:gd name="T42" fmla="*/ 148 w 162"/>
                  <a:gd name="T43" fmla="*/ 12 h 60"/>
                  <a:gd name="T44" fmla="*/ 156 w 162"/>
                  <a:gd name="T45" fmla="*/ 18 h 60"/>
                  <a:gd name="T46" fmla="*/ 160 w 162"/>
                  <a:gd name="T47" fmla="*/ 24 h 60"/>
                  <a:gd name="T48" fmla="*/ 162 w 162"/>
                  <a:gd name="T49" fmla="*/ 30 h 60"/>
                  <a:gd name="T50" fmla="*/ 162 w 162"/>
                  <a:gd name="T51" fmla="*/ 30 h 60"/>
                  <a:gd name="T52" fmla="*/ 160 w 162"/>
                  <a:gd name="T53" fmla="*/ 38 h 60"/>
                  <a:gd name="T54" fmla="*/ 156 w 162"/>
                  <a:gd name="T55" fmla="*/ 44 h 60"/>
                  <a:gd name="T56" fmla="*/ 148 w 162"/>
                  <a:gd name="T57" fmla="*/ 48 h 60"/>
                  <a:gd name="T58" fmla="*/ 138 w 162"/>
                  <a:gd name="T59" fmla="*/ 52 h 60"/>
                  <a:gd name="T60" fmla="*/ 124 w 162"/>
                  <a:gd name="T61" fmla="*/ 56 h 60"/>
                  <a:gd name="T62" fmla="*/ 112 w 162"/>
                  <a:gd name="T63" fmla="*/ 58 h 60"/>
                  <a:gd name="T64" fmla="*/ 82 w 162"/>
                  <a:gd name="T65" fmla="*/ 60 h 60"/>
                  <a:gd name="T66" fmla="*/ 82 w 162"/>
                  <a:gd name="T67" fmla="*/ 60 h 60"/>
                  <a:gd name="T68" fmla="*/ 82 w 162"/>
                  <a:gd name="T69" fmla="*/ 12 h 60"/>
                  <a:gd name="T70" fmla="*/ 82 w 162"/>
                  <a:gd name="T71" fmla="*/ 12 h 60"/>
                  <a:gd name="T72" fmla="*/ 52 w 162"/>
                  <a:gd name="T73" fmla="*/ 14 h 60"/>
                  <a:gd name="T74" fmla="*/ 30 w 162"/>
                  <a:gd name="T75" fmla="*/ 18 h 60"/>
                  <a:gd name="T76" fmla="*/ 16 w 162"/>
                  <a:gd name="T77" fmla="*/ 24 h 60"/>
                  <a:gd name="T78" fmla="*/ 14 w 162"/>
                  <a:gd name="T79" fmla="*/ 28 h 60"/>
                  <a:gd name="T80" fmla="*/ 12 w 162"/>
                  <a:gd name="T81" fmla="*/ 30 h 60"/>
                  <a:gd name="T82" fmla="*/ 12 w 162"/>
                  <a:gd name="T83" fmla="*/ 30 h 60"/>
                  <a:gd name="T84" fmla="*/ 14 w 162"/>
                  <a:gd name="T85" fmla="*/ 32 h 60"/>
                  <a:gd name="T86" fmla="*/ 16 w 162"/>
                  <a:gd name="T87" fmla="*/ 36 h 60"/>
                  <a:gd name="T88" fmla="*/ 30 w 162"/>
                  <a:gd name="T89" fmla="*/ 42 h 60"/>
                  <a:gd name="T90" fmla="*/ 52 w 162"/>
                  <a:gd name="T91" fmla="*/ 46 h 60"/>
                  <a:gd name="T92" fmla="*/ 82 w 162"/>
                  <a:gd name="T93" fmla="*/ 48 h 60"/>
                  <a:gd name="T94" fmla="*/ 82 w 162"/>
                  <a:gd name="T95" fmla="*/ 48 h 60"/>
                  <a:gd name="T96" fmla="*/ 112 w 162"/>
                  <a:gd name="T97" fmla="*/ 46 h 60"/>
                  <a:gd name="T98" fmla="*/ 132 w 162"/>
                  <a:gd name="T99" fmla="*/ 42 h 60"/>
                  <a:gd name="T100" fmla="*/ 146 w 162"/>
                  <a:gd name="T101" fmla="*/ 36 h 60"/>
                  <a:gd name="T102" fmla="*/ 150 w 162"/>
                  <a:gd name="T103" fmla="*/ 32 h 60"/>
                  <a:gd name="T104" fmla="*/ 150 w 162"/>
                  <a:gd name="T105" fmla="*/ 30 h 60"/>
                  <a:gd name="T106" fmla="*/ 150 w 162"/>
                  <a:gd name="T107" fmla="*/ 30 h 60"/>
                  <a:gd name="T108" fmla="*/ 150 w 162"/>
                  <a:gd name="T109" fmla="*/ 28 h 60"/>
                  <a:gd name="T110" fmla="*/ 146 w 162"/>
                  <a:gd name="T111" fmla="*/ 24 h 60"/>
                  <a:gd name="T112" fmla="*/ 132 w 162"/>
                  <a:gd name="T113" fmla="*/ 18 h 60"/>
                  <a:gd name="T114" fmla="*/ 112 w 162"/>
                  <a:gd name="T115" fmla="*/ 14 h 60"/>
                  <a:gd name="T116" fmla="*/ 82 w 162"/>
                  <a:gd name="T117" fmla="*/ 12 h 60"/>
                  <a:gd name="T118" fmla="*/ 82 w 162"/>
                  <a:gd name="T11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2" h="60">
                    <a:moveTo>
                      <a:pt x="82" y="60"/>
                    </a:moveTo>
                    <a:lnTo>
                      <a:pt x="82" y="60"/>
                    </a:lnTo>
                    <a:lnTo>
                      <a:pt x="52" y="58"/>
                    </a:lnTo>
                    <a:lnTo>
                      <a:pt x="38" y="56"/>
                    </a:lnTo>
                    <a:lnTo>
                      <a:pt x="26" y="52"/>
                    </a:lnTo>
                    <a:lnTo>
                      <a:pt x="16" y="48"/>
                    </a:lnTo>
                    <a:lnTo>
                      <a:pt x="8" y="44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8" y="18"/>
                    </a:lnTo>
                    <a:lnTo>
                      <a:pt x="16" y="12"/>
                    </a:lnTo>
                    <a:lnTo>
                      <a:pt x="26" y="8"/>
                    </a:lnTo>
                    <a:lnTo>
                      <a:pt x="38" y="4"/>
                    </a:lnTo>
                    <a:lnTo>
                      <a:pt x="52" y="2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112" y="2"/>
                    </a:lnTo>
                    <a:lnTo>
                      <a:pt x="124" y="4"/>
                    </a:lnTo>
                    <a:lnTo>
                      <a:pt x="138" y="8"/>
                    </a:lnTo>
                    <a:lnTo>
                      <a:pt x="148" y="12"/>
                    </a:lnTo>
                    <a:lnTo>
                      <a:pt x="156" y="18"/>
                    </a:lnTo>
                    <a:lnTo>
                      <a:pt x="160" y="24"/>
                    </a:lnTo>
                    <a:lnTo>
                      <a:pt x="162" y="30"/>
                    </a:lnTo>
                    <a:lnTo>
                      <a:pt x="162" y="30"/>
                    </a:lnTo>
                    <a:lnTo>
                      <a:pt x="160" y="38"/>
                    </a:lnTo>
                    <a:lnTo>
                      <a:pt x="156" y="44"/>
                    </a:lnTo>
                    <a:lnTo>
                      <a:pt x="148" y="48"/>
                    </a:lnTo>
                    <a:lnTo>
                      <a:pt x="138" y="52"/>
                    </a:lnTo>
                    <a:lnTo>
                      <a:pt x="124" y="56"/>
                    </a:lnTo>
                    <a:lnTo>
                      <a:pt x="112" y="58"/>
                    </a:lnTo>
                    <a:lnTo>
                      <a:pt x="82" y="60"/>
                    </a:lnTo>
                    <a:lnTo>
                      <a:pt x="82" y="60"/>
                    </a:lnTo>
                    <a:close/>
                    <a:moveTo>
                      <a:pt x="82" y="12"/>
                    </a:moveTo>
                    <a:lnTo>
                      <a:pt x="82" y="12"/>
                    </a:lnTo>
                    <a:lnTo>
                      <a:pt x="52" y="14"/>
                    </a:lnTo>
                    <a:lnTo>
                      <a:pt x="30" y="18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32"/>
                    </a:lnTo>
                    <a:lnTo>
                      <a:pt x="16" y="36"/>
                    </a:lnTo>
                    <a:lnTo>
                      <a:pt x="30" y="42"/>
                    </a:lnTo>
                    <a:lnTo>
                      <a:pt x="52" y="46"/>
                    </a:lnTo>
                    <a:lnTo>
                      <a:pt x="82" y="48"/>
                    </a:lnTo>
                    <a:lnTo>
                      <a:pt x="82" y="48"/>
                    </a:lnTo>
                    <a:lnTo>
                      <a:pt x="112" y="46"/>
                    </a:lnTo>
                    <a:lnTo>
                      <a:pt x="132" y="42"/>
                    </a:lnTo>
                    <a:lnTo>
                      <a:pt x="146" y="36"/>
                    </a:lnTo>
                    <a:lnTo>
                      <a:pt x="150" y="32"/>
                    </a:lnTo>
                    <a:lnTo>
                      <a:pt x="150" y="30"/>
                    </a:lnTo>
                    <a:lnTo>
                      <a:pt x="150" y="30"/>
                    </a:lnTo>
                    <a:lnTo>
                      <a:pt x="150" y="28"/>
                    </a:lnTo>
                    <a:lnTo>
                      <a:pt x="146" y="24"/>
                    </a:lnTo>
                    <a:lnTo>
                      <a:pt x="132" y="18"/>
                    </a:lnTo>
                    <a:lnTo>
                      <a:pt x="112" y="14"/>
                    </a:lnTo>
                    <a:lnTo>
                      <a:pt x="82" y="12"/>
                    </a:lnTo>
                    <a:lnTo>
                      <a:pt x="8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0D098EDB-FBB3-1B45-BB77-55AC5A501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1130300"/>
                <a:ext cx="19050" cy="76200"/>
              </a:xfrm>
              <a:custGeom>
                <a:avLst/>
                <a:gdLst>
                  <a:gd name="T0" fmla="*/ 6 w 12"/>
                  <a:gd name="T1" fmla="*/ 48 h 48"/>
                  <a:gd name="T2" fmla="*/ 6 w 12"/>
                  <a:gd name="T3" fmla="*/ 48 h 48"/>
                  <a:gd name="T4" fmla="*/ 2 w 12"/>
                  <a:gd name="T5" fmla="*/ 46 h 48"/>
                  <a:gd name="T6" fmla="*/ 0 w 12"/>
                  <a:gd name="T7" fmla="*/ 42 h 48"/>
                  <a:gd name="T8" fmla="*/ 0 w 12"/>
                  <a:gd name="T9" fmla="*/ 6 h 48"/>
                  <a:gd name="T10" fmla="*/ 0 w 12"/>
                  <a:gd name="T11" fmla="*/ 6 h 48"/>
                  <a:gd name="T12" fmla="*/ 2 w 12"/>
                  <a:gd name="T13" fmla="*/ 2 h 48"/>
                  <a:gd name="T14" fmla="*/ 6 w 12"/>
                  <a:gd name="T15" fmla="*/ 0 h 48"/>
                  <a:gd name="T16" fmla="*/ 6 w 12"/>
                  <a:gd name="T17" fmla="*/ 0 h 48"/>
                  <a:gd name="T18" fmla="*/ 10 w 12"/>
                  <a:gd name="T19" fmla="*/ 2 h 48"/>
                  <a:gd name="T20" fmla="*/ 12 w 12"/>
                  <a:gd name="T21" fmla="*/ 6 h 48"/>
                  <a:gd name="T22" fmla="*/ 12 w 12"/>
                  <a:gd name="T23" fmla="*/ 42 h 48"/>
                  <a:gd name="T24" fmla="*/ 12 w 12"/>
                  <a:gd name="T25" fmla="*/ 42 h 48"/>
                  <a:gd name="T26" fmla="*/ 10 w 12"/>
                  <a:gd name="T27" fmla="*/ 46 h 48"/>
                  <a:gd name="T28" fmla="*/ 6 w 12"/>
                  <a:gd name="T29" fmla="*/ 48 h 48"/>
                  <a:gd name="T30" fmla="*/ 6 w 12"/>
                  <a:gd name="T3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48">
                    <a:moveTo>
                      <a:pt x="6" y="48"/>
                    </a:moveTo>
                    <a:lnTo>
                      <a:pt x="6" y="48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2" y="6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0" y="46"/>
                    </a:lnTo>
                    <a:lnTo>
                      <a:pt x="6" y="48"/>
                    </a:lnTo>
                    <a:lnTo>
                      <a:pt x="6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5">
                <a:extLst>
                  <a:ext uri="{FF2B5EF4-FFF2-40B4-BE49-F238E27FC236}">
                    <a16:creationId xmlns:a16="http://schemas.microsoft.com/office/drawing/2014/main" id="{C5F71FE4-D68D-6746-A175-9646A1F9BA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9275" y="1000125"/>
                <a:ext cx="257175" cy="393700"/>
              </a:xfrm>
              <a:custGeom>
                <a:avLst/>
                <a:gdLst>
                  <a:gd name="T0" fmla="*/ 82 w 162"/>
                  <a:gd name="T1" fmla="*/ 0 h 248"/>
                  <a:gd name="T2" fmla="*/ 38 w 162"/>
                  <a:gd name="T3" fmla="*/ 4 h 248"/>
                  <a:gd name="T4" fmla="*/ 16 w 162"/>
                  <a:gd name="T5" fmla="*/ 12 h 248"/>
                  <a:gd name="T6" fmla="*/ 2 w 162"/>
                  <a:gd name="T7" fmla="*/ 24 h 248"/>
                  <a:gd name="T8" fmla="*/ 0 w 162"/>
                  <a:gd name="T9" fmla="*/ 218 h 248"/>
                  <a:gd name="T10" fmla="*/ 2 w 162"/>
                  <a:gd name="T11" fmla="*/ 224 h 248"/>
                  <a:gd name="T12" fmla="*/ 16 w 162"/>
                  <a:gd name="T13" fmla="*/ 236 h 248"/>
                  <a:gd name="T14" fmla="*/ 38 w 162"/>
                  <a:gd name="T15" fmla="*/ 244 h 248"/>
                  <a:gd name="T16" fmla="*/ 82 w 162"/>
                  <a:gd name="T17" fmla="*/ 248 h 248"/>
                  <a:gd name="T18" fmla="*/ 82 w 162"/>
                  <a:gd name="T19" fmla="*/ 248 h 248"/>
                  <a:gd name="T20" fmla="*/ 114 w 162"/>
                  <a:gd name="T21" fmla="*/ 246 h 248"/>
                  <a:gd name="T22" fmla="*/ 140 w 162"/>
                  <a:gd name="T23" fmla="*/ 240 h 248"/>
                  <a:gd name="T24" fmla="*/ 144 w 162"/>
                  <a:gd name="T25" fmla="*/ 236 h 248"/>
                  <a:gd name="T26" fmla="*/ 144 w 162"/>
                  <a:gd name="T27" fmla="*/ 232 h 248"/>
                  <a:gd name="T28" fmla="*/ 136 w 162"/>
                  <a:gd name="T29" fmla="*/ 228 h 248"/>
                  <a:gd name="T30" fmla="*/ 124 w 162"/>
                  <a:gd name="T31" fmla="*/ 232 h 248"/>
                  <a:gd name="T32" fmla="*/ 82 w 162"/>
                  <a:gd name="T33" fmla="*/ 236 h 248"/>
                  <a:gd name="T34" fmla="*/ 82 w 162"/>
                  <a:gd name="T35" fmla="*/ 236 h 248"/>
                  <a:gd name="T36" fmla="*/ 52 w 162"/>
                  <a:gd name="T37" fmla="*/ 234 h 248"/>
                  <a:gd name="T38" fmla="*/ 16 w 162"/>
                  <a:gd name="T39" fmla="*/ 224 h 248"/>
                  <a:gd name="T40" fmla="*/ 12 w 162"/>
                  <a:gd name="T41" fmla="*/ 218 h 248"/>
                  <a:gd name="T42" fmla="*/ 12 w 162"/>
                  <a:gd name="T43" fmla="*/ 170 h 248"/>
                  <a:gd name="T44" fmla="*/ 38 w 162"/>
                  <a:gd name="T45" fmla="*/ 178 h 248"/>
                  <a:gd name="T46" fmla="*/ 66 w 162"/>
                  <a:gd name="T47" fmla="*/ 182 h 248"/>
                  <a:gd name="T48" fmla="*/ 68 w 162"/>
                  <a:gd name="T49" fmla="*/ 182 h 248"/>
                  <a:gd name="T50" fmla="*/ 72 w 162"/>
                  <a:gd name="T51" fmla="*/ 182 h 248"/>
                  <a:gd name="T52" fmla="*/ 74 w 162"/>
                  <a:gd name="T53" fmla="*/ 178 h 248"/>
                  <a:gd name="T54" fmla="*/ 68 w 162"/>
                  <a:gd name="T55" fmla="*/ 170 h 248"/>
                  <a:gd name="T56" fmla="*/ 44 w 162"/>
                  <a:gd name="T57" fmla="*/ 168 h 248"/>
                  <a:gd name="T58" fmla="*/ 16 w 162"/>
                  <a:gd name="T59" fmla="*/ 158 h 248"/>
                  <a:gd name="T60" fmla="*/ 12 w 162"/>
                  <a:gd name="T61" fmla="*/ 154 h 248"/>
                  <a:gd name="T62" fmla="*/ 12 w 162"/>
                  <a:gd name="T63" fmla="*/ 104 h 248"/>
                  <a:gd name="T64" fmla="*/ 42 w 162"/>
                  <a:gd name="T65" fmla="*/ 114 h 248"/>
                  <a:gd name="T66" fmla="*/ 82 w 162"/>
                  <a:gd name="T67" fmla="*/ 118 h 248"/>
                  <a:gd name="T68" fmla="*/ 112 w 162"/>
                  <a:gd name="T69" fmla="*/ 116 h 248"/>
                  <a:gd name="T70" fmla="*/ 138 w 162"/>
                  <a:gd name="T71" fmla="*/ 110 h 248"/>
                  <a:gd name="T72" fmla="*/ 156 w 162"/>
                  <a:gd name="T73" fmla="*/ 100 h 248"/>
                  <a:gd name="T74" fmla="*/ 162 w 162"/>
                  <a:gd name="T75" fmla="*/ 88 h 248"/>
                  <a:gd name="T76" fmla="*/ 162 w 162"/>
                  <a:gd name="T77" fmla="*/ 30 h 248"/>
                  <a:gd name="T78" fmla="*/ 156 w 162"/>
                  <a:gd name="T79" fmla="*/ 18 h 248"/>
                  <a:gd name="T80" fmla="*/ 138 w 162"/>
                  <a:gd name="T81" fmla="*/ 8 h 248"/>
                  <a:gd name="T82" fmla="*/ 112 w 162"/>
                  <a:gd name="T83" fmla="*/ 2 h 248"/>
                  <a:gd name="T84" fmla="*/ 82 w 162"/>
                  <a:gd name="T85" fmla="*/ 0 h 248"/>
                  <a:gd name="T86" fmla="*/ 150 w 162"/>
                  <a:gd name="T87" fmla="*/ 88 h 248"/>
                  <a:gd name="T88" fmla="*/ 146 w 162"/>
                  <a:gd name="T89" fmla="*/ 94 h 248"/>
                  <a:gd name="T90" fmla="*/ 112 w 162"/>
                  <a:gd name="T91" fmla="*/ 104 h 248"/>
                  <a:gd name="T92" fmla="*/ 82 w 162"/>
                  <a:gd name="T93" fmla="*/ 106 h 248"/>
                  <a:gd name="T94" fmla="*/ 30 w 162"/>
                  <a:gd name="T95" fmla="*/ 100 h 248"/>
                  <a:gd name="T96" fmla="*/ 14 w 162"/>
                  <a:gd name="T97" fmla="*/ 90 h 248"/>
                  <a:gd name="T98" fmla="*/ 12 w 162"/>
                  <a:gd name="T99" fmla="*/ 30 h 248"/>
                  <a:gd name="T100" fmla="*/ 14 w 162"/>
                  <a:gd name="T101" fmla="*/ 28 h 248"/>
                  <a:gd name="T102" fmla="*/ 30 w 162"/>
                  <a:gd name="T103" fmla="*/ 18 h 248"/>
                  <a:gd name="T104" fmla="*/ 82 w 162"/>
                  <a:gd name="T105" fmla="*/ 12 h 248"/>
                  <a:gd name="T106" fmla="*/ 112 w 162"/>
                  <a:gd name="T107" fmla="*/ 14 h 248"/>
                  <a:gd name="T108" fmla="*/ 146 w 162"/>
                  <a:gd name="T109" fmla="*/ 24 h 248"/>
                  <a:gd name="T110" fmla="*/ 150 w 162"/>
                  <a:gd name="T111" fmla="*/ 3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248">
                    <a:moveTo>
                      <a:pt x="82" y="0"/>
                    </a:moveTo>
                    <a:lnTo>
                      <a:pt x="82" y="0"/>
                    </a:lnTo>
                    <a:lnTo>
                      <a:pt x="52" y="2"/>
                    </a:lnTo>
                    <a:lnTo>
                      <a:pt x="38" y="4"/>
                    </a:lnTo>
                    <a:lnTo>
                      <a:pt x="26" y="8"/>
                    </a:lnTo>
                    <a:lnTo>
                      <a:pt x="16" y="12"/>
                    </a:lnTo>
                    <a:lnTo>
                      <a:pt x="8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2" y="224"/>
                    </a:lnTo>
                    <a:lnTo>
                      <a:pt x="8" y="230"/>
                    </a:lnTo>
                    <a:lnTo>
                      <a:pt x="16" y="236"/>
                    </a:lnTo>
                    <a:lnTo>
                      <a:pt x="26" y="240"/>
                    </a:lnTo>
                    <a:lnTo>
                      <a:pt x="38" y="244"/>
                    </a:lnTo>
                    <a:lnTo>
                      <a:pt x="52" y="246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114" y="246"/>
                    </a:lnTo>
                    <a:lnTo>
                      <a:pt x="128" y="242"/>
                    </a:lnTo>
                    <a:lnTo>
                      <a:pt x="140" y="240"/>
                    </a:lnTo>
                    <a:lnTo>
                      <a:pt x="140" y="240"/>
                    </a:lnTo>
                    <a:lnTo>
                      <a:pt x="144" y="236"/>
                    </a:lnTo>
                    <a:lnTo>
                      <a:pt x="144" y="232"/>
                    </a:lnTo>
                    <a:lnTo>
                      <a:pt x="144" y="232"/>
                    </a:lnTo>
                    <a:lnTo>
                      <a:pt x="140" y="228"/>
                    </a:lnTo>
                    <a:lnTo>
                      <a:pt x="136" y="228"/>
                    </a:lnTo>
                    <a:lnTo>
                      <a:pt x="136" y="228"/>
                    </a:lnTo>
                    <a:lnTo>
                      <a:pt x="124" y="232"/>
                    </a:lnTo>
                    <a:lnTo>
                      <a:pt x="112" y="234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52" y="234"/>
                    </a:lnTo>
                    <a:lnTo>
                      <a:pt x="30" y="230"/>
                    </a:lnTo>
                    <a:lnTo>
                      <a:pt x="16" y="224"/>
                    </a:lnTo>
                    <a:lnTo>
                      <a:pt x="14" y="220"/>
                    </a:lnTo>
                    <a:lnTo>
                      <a:pt x="12" y="218"/>
                    </a:lnTo>
                    <a:lnTo>
                      <a:pt x="12" y="170"/>
                    </a:lnTo>
                    <a:lnTo>
                      <a:pt x="12" y="170"/>
                    </a:lnTo>
                    <a:lnTo>
                      <a:pt x="24" y="174"/>
                    </a:lnTo>
                    <a:lnTo>
                      <a:pt x="38" y="178"/>
                    </a:lnTo>
                    <a:lnTo>
                      <a:pt x="52" y="182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8" y="182"/>
                    </a:lnTo>
                    <a:lnTo>
                      <a:pt x="68" y="182"/>
                    </a:lnTo>
                    <a:lnTo>
                      <a:pt x="72" y="182"/>
                    </a:lnTo>
                    <a:lnTo>
                      <a:pt x="74" y="178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68" y="170"/>
                    </a:lnTo>
                    <a:lnTo>
                      <a:pt x="68" y="170"/>
                    </a:lnTo>
                    <a:lnTo>
                      <a:pt x="44" y="168"/>
                    </a:lnTo>
                    <a:lnTo>
                      <a:pt x="26" y="164"/>
                    </a:lnTo>
                    <a:lnTo>
                      <a:pt x="16" y="158"/>
                    </a:lnTo>
                    <a:lnTo>
                      <a:pt x="14" y="156"/>
                    </a:lnTo>
                    <a:lnTo>
                      <a:pt x="12" y="15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26" y="110"/>
                    </a:lnTo>
                    <a:lnTo>
                      <a:pt x="42" y="114"/>
                    </a:lnTo>
                    <a:lnTo>
                      <a:pt x="6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112" y="116"/>
                    </a:lnTo>
                    <a:lnTo>
                      <a:pt x="124" y="114"/>
                    </a:lnTo>
                    <a:lnTo>
                      <a:pt x="138" y="110"/>
                    </a:lnTo>
                    <a:lnTo>
                      <a:pt x="148" y="106"/>
                    </a:lnTo>
                    <a:lnTo>
                      <a:pt x="156" y="100"/>
                    </a:lnTo>
                    <a:lnTo>
                      <a:pt x="160" y="94"/>
                    </a:lnTo>
                    <a:lnTo>
                      <a:pt x="162" y="88"/>
                    </a:lnTo>
                    <a:lnTo>
                      <a:pt x="162" y="30"/>
                    </a:lnTo>
                    <a:lnTo>
                      <a:pt x="162" y="30"/>
                    </a:lnTo>
                    <a:lnTo>
                      <a:pt x="160" y="24"/>
                    </a:lnTo>
                    <a:lnTo>
                      <a:pt x="156" y="18"/>
                    </a:lnTo>
                    <a:lnTo>
                      <a:pt x="148" y="12"/>
                    </a:lnTo>
                    <a:lnTo>
                      <a:pt x="138" y="8"/>
                    </a:lnTo>
                    <a:lnTo>
                      <a:pt x="124" y="4"/>
                    </a:lnTo>
                    <a:lnTo>
                      <a:pt x="112" y="2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  <a:moveTo>
                      <a:pt x="150" y="88"/>
                    </a:moveTo>
                    <a:lnTo>
                      <a:pt x="150" y="88"/>
                    </a:lnTo>
                    <a:lnTo>
                      <a:pt x="150" y="90"/>
                    </a:lnTo>
                    <a:lnTo>
                      <a:pt x="146" y="94"/>
                    </a:lnTo>
                    <a:lnTo>
                      <a:pt x="132" y="100"/>
                    </a:lnTo>
                    <a:lnTo>
                      <a:pt x="112" y="104"/>
                    </a:lnTo>
                    <a:lnTo>
                      <a:pt x="82" y="106"/>
                    </a:lnTo>
                    <a:lnTo>
                      <a:pt x="82" y="106"/>
                    </a:lnTo>
                    <a:lnTo>
                      <a:pt x="52" y="104"/>
                    </a:lnTo>
                    <a:lnTo>
                      <a:pt x="30" y="100"/>
                    </a:lnTo>
                    <a:lnTo>
                      <a:pt x="16" y="94"/>
                    </a:lnTo>
                    <a:lnTo>
                      <a:pt x="14" y="90"/>
                    </a:lnTo>
                    <a:lnTo>
                      <a:pt x="12" y="8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30" y="18"/>
                    </a:lnTo>
                    <a:lnTo>
                      <a:pt x="52" y="14"/>
                    </a:lnTo>
                    <a:lnTo>
                      <a:pt x="82" y="12"/>
                    </a:lnTo>
                    <a:lnTo>
                      <a:pt x="82" y="12"/>
                    </a:lnTo>
                    <a:lnTo>
                      <a:pt x="112" y="14"/>
                    </a:lnTo>
                    <a:lnTo>
                      <a:pt x="132" y="18"/>
                    </a:lnTo>
                    <a:lnTo>
                      <a:pt x="146" y="24"/>
                    </a:lnTo>
                    <a:lnTo>
                      <a:pt x="150" y="28"/>
                    </a:lnTo>
                    <a:lnTo>
                      <a:pt x="150" y="30"/>
                    </a:lnTo>
                    <a:lnTo>
                      <a:pt x="150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246F07BE-E53B-014B-96CF-308AE6A771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9450" y="1187450"/>
                <a:ext cx="190500" cy="190500"/>
              </a:xfrm>
              <a:custGeom>
                <a:avLst/>
                <a:gdLst>
                  <a:gd name="T0" fmla="*/ 60 w 120"/>
                  <a:gd name="T1" fmla="*/ 120 h 120"/>
                  <a:gd name="T2" fmla="*/ 42 w 120"/>
                  <a:gd name="T3" fmla="*/ 118 h 120"/>
                  <a:gd name="T4" fmla="*/ 26 w 120"/>
                  <a:gd name="T5" fmla="*/ 108 h 120"/>
                  <a:gd name="T6" fmla="*/ 16 w 120"/>
                  <a:gd name="T7" fmla="*/ 100 h 120"/>
                  <a:gd name="T8" fmla="*/ 4 w 120"/>
                  <a:gd name="T9" fmla="*/ 82 h 120"/>
                  <a:gd name="T10" fmla="*/ 0 w 120"/>
                  <a:gd name="T11" fmla="*/ 58 h 120"/>
                  <a:gd name="T12" fmla="*/ 6 w 120"/>
                  <a:gd name="T13" fmla="*/ 36 h 120"/>
                  <a:gd name="T14" fmla="*/ 12 w 120"/>
                  <a:gd name="T15" fmla="*/ 26 h 120"/>
                  <a:gd name="T16" fmla="*/ 32 w 120"/>
                  <a:gd name="T17" fmla="*/ 6 h 120"/>
                  <a:gd name="T18" fmla="*/ 60 w 120"/>
                  <a:gd name="T19" fmla="*/ 0 h 120"/>
                  <a:gd name="T20" fmla="*/ 70 w 120"/>
                  <a:gd name="T21" fmla="*/ 0 h 120"/>
                  <a:gd name="T22" fmla="*/ 86 w 120"/>
                  <a:gd name="T23" fmla="*/ 6 h 120"/>
                  <a:gd name="T24" fmla="*/ 94 w 120"/>
                  <a:gd name="T25" fmla="*/ 10 h 120"/>
                  <a:gd name="T26" fmla="*/ 110 w 120"/>
                  <a:gd name="T27" fmla="*/ 28 h 120"/>
                  <a:gd name="T28" fmla="*/ 120 w 120"/>
                  <a:gd name="T29" fmla="*/ 50 h 120"/>
                  <a:gd name="T30" fmla="*/ 120 w 120"/>
                  <a:gd name="T31" fmla="*/ 62 h 120"/>
                  <a:gd name="T32" fmla="*/ 114 w 120"/>
                  <a:gd name="T33" fmla="*/ 84 h 120"/>
                  <a:gd name="T34" fmla="*/ 108 w 120"/>
                  <a:gd name="T35" fmla="*/ 94 h 120"/>
                  <a:gd name="T36" fmla="*/ 88 w 120"/>
                  <a:gd name="T37" fmla="*/ 114 h 120"/>
                  <a:gd name="T38" fmla="*/ 60 w 120"/>
                  <a:gd name="T39" fmla="*/ 120 h 120"/>
                  <a:gd name="T40" fmla="*/ 60 w 120"/>
                  <a:gd name="T41" fmla="*/ 12 h 120"/>
                  <a:gd name="T42" fmla="*/ 48 w 120"/>
                  <a:gd name="T43" fmla="*/ 14 h 120"/>
                  <a:gd name="T44" fmla="*/ 28 w 120"/>
                  <a:gd name="T45" fmla="*/ 24 h 120"/>
                  <a:gd name="T46" fmla="*/ 20 w 120"/>
                  <a:gd name="T47" fmla="*/ 32 h 120"/>
                  <a:gd name="T48" fmla="*/ 14 w 120"/>
                  <a:gd name="T49" fmla="*/ 50 h 120"/>
                  <a:gd name="T50" fmla="*/ 12 w 120"/>
                  <a:gd name="T51" fmla="*/ 68 h 120"/>
                  <a:gd name="T52" fmla="*/ 20 w 120"/>
                  <a:gd name="T53" fmla="*/ 86 h 120"/>
                  <a:gd name="T54" fmla="*/ 32 w 120"/>
                  <a:gd name="T55" fmla="*/ 100 h 120"/>
                  <a:gd name="T56" fmla="*/ 46 w 120"/>
                  <a:gd name="T57" fmla="*/ 106 h 120"/>
                  <a:gd name="T58" fmla="*/ 60 w 120"/>
                  <a:gd name="T59" fmla="*/ 108 h 120"/>
                  <a:gd name="T60" fmla="*/ 82 w 120"/>
                  <a:gd name="T61" fmla="*/ 102 h 120"/>
                  <a:gd name="T62" fmla="*/ 100 w 120"/>
                  <a:gd name="T63" fmla="*/ 88 h 120"/>
                  <a:gd name="T64" fmla="*/ 104 w 120"/>
                  <a:gd name="T65" fmla="*/ 80 h 120"/>
                  <a:gd name="T66" fmla="*/ 108 w 120"/>
                  <a:gd name="T67" fmla="*/ 62 h 120"/>
                  <a:gd name="T68" fmla="*/ 108 w 120"/>
                  <a:gd name="T69" fmla="*/ 52 h 120"/>
                  <a:gd name="T70" fmla="*/ 100 w 120"/>
                  <a:gd name="T71" fmla="*/ 34 h 120"/>
                  <a:gd name="T72" fmla="*/ 88 w 120"/>
                  <a:gd name="T73" fmla="*/ 20 h 120"/>
                  <a:gd name="T74" fmla="*/ 74 w 120"/>
                  <a:gd name="T75" fmla="*/ 14 h 120"/>
                  <a:gd name="T76" fmla="*/ 60 w 120"/>
                  <a:gd name="T77" fmla="*/ 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" h="120">
                    <a:moveTo>
                      <a:pt x="60" y="120"/>
                    </a:moveTo>
                    <a:lnTo>
                      <a:pt x="60" y="120"/>
                    </a:lnTo>
                    <a:lnTo>
                      <a:pt x="50" y="120"/>
                    </a:lnTo>
                    <a:lnTo>
                      <a:pt x="42" y="118"/>
                    </a:lnTo>
                    <a:lnTo>
                      <a:pt x="34" y="114"/>
                    </a:lnTo>
                    <a:lnTo>
                      <a:pt x="26" y="108"/>
                    </a:lnTo>
                    <a:lnTo>
                      <a:pt x="26" y="108"/>
                    </a:lnTo>
                    <a:lnTo>
                      <a:pt x="16" y="100"/>
                    </a:lnTo>
                    <a:lnTo>
                      <a:pt x="8" y="92"/>
                    </a:lnTo>
                    <a:lnTo>
                      <a:pt x="4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6" y="3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20" y="14"/>
                    </a:lnTo>
                    <a:lnTo>
                      <a:pt x="32" y="6"/>
                    </a:lnTo>
                    <a:lnTo>
                      <a:pt x="46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6" y="6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104" y="18"/>
                    </a:lnTo>
                    <a:lnTo>
                      <a:pt x="110" y="28"/>
                    </a:lnTo>
                    <a:lnTo>
                      <a:pt x="116" y="38"/>
                    </a:lnTo>
                    <a:lnTo>
                      <a:pt x="120" y="50"/>
                    </a:lnTo>
                    <a:lnTo>
                      <a:pt x="120" y="50"/>
                    </a:lnTo>
                    <a:lnTo>
                      <a:pt x="120" y="62"/>
                    </a:lnTo>
                    <a:lnTo>
                      <a:pt x="118" y="74"/>
                    </a:lnTo>
                    <a:lnTo>
                      <a:pt x="114" y="84"/>
                    </a:lnTo>
                    <a:lnTo>
                      <a:pt x="108" y="94"/>
                    </a:lnTo>
                    <a:lnTo>
                      <a:pt x="108" y="94"/>
                    </a:lnTo>
                    <a:lnTo>
                      <a:pt x="100" y="106"/>
                    </a:lnTo>
                    <a:lnTo>
                      <a:pt x="88" y="114"/>
                    </a:lnTo>
                    <a:lnTo>
                      <a:pt x="74" y="118"/>
                    </a:lnTo>
                    <a:lnTo>
                      <a:pt x="60" y="120"/>
                    </a:lnTo>
                    <a:lnTo>
                      <a:pt x="60" y="120"/>
                    </a:lnTo>
                    <a:close/>
                    <a:moveTo>
                      <a:pt x="60" y="12"/>
                    </a:moveTo>
                    <a:lnTo>
                      <a:pt x="60" y="12"/>
                    </a:lnTo>
                    <a:lnTo>
                      <a:pt x="48" y="14"/>
                    </a:lnTo>
                    <a:lnTo>
                      <a:pt x="38" y="18"/>
                    </a:lnTo>
                    <a:lnTo>
                      <a:pt x="28" y="24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16" y="40"/>
                    </a:lnTo>
                    <a:lnTo>
                      <a:pt x="14" y="50"/>
                    </a:lnTo>
                    <a:lnTo>
                      <a:pt x="12" y="58"/>
                    </a:lnTo>
                    <a:lnTo>
                      <a:pt x="12" y="68"/>
                    </a:lnTo>
                    <a:lnTo>
                      <a:pt x="16" y="76"/>
                    </a:lnTo>
                    <a:lnTo>
                      <a:pt x="20" y="86"/>
                    </a:lnTo>
                    <a:lnTo>
                      <a:pt x="24" y="92"/>
                    </a:lnTo>
                    <a:lnTo>
                      <a:pt x="32" y="100"/>
                    </a:lnTo>
                    <a:lnTo>
                      <a:pt x="32" y="100"/>
                    </a:lnTo>
                    <a:lnTo>
                      <a:pt x="46" y="106"/>
                    </a:lnTo>
                    <a:lnTo>
                      <a:pt x="60" y="108"/>
                    </a:lnTo>
                    <a:lnTo>
                      <a:pt x="60" y="108"/>
                    </a:lnTo>
                    <a:lnTo>
                      <a:pt x="72" y="106"/>
                    </a:lnTo>
                    <a:lnTo>
                      <a:pt x="82" y="102"/>
                    </a:lnTo>
                    <a:lnTo>
                      <a:pt x="92" y="96"/>
                    </a:lnTo>
                    <a:lnTo>
                      <a:pt x="100" y="88"/>
                    </a:lnTo>
                    <a:lnTo>
                      <a:pt x="100" y="88"/>
                    </a:lnTo>
                    <a:lnTo>
                      <a:pt x="104" y="80"/>
                    </a:lnTo>
                    <a:lnTo>
                      <a:pt x="106" y="70"/>
                    </a:lnTo>
                    <a:lnTo>
                      <a:pt x="108" y="62"/>
                    </a:lnTo>
                    <a:lnTo>
                      <a:pt x="108" y="52"/>
                    </a:lnTo>
                    <a:lnTo>
                      <a:pt x="108" y="52"/>
                    </a:lnTo>
                    <a:lnTo>
                      <a:pt x="104" y="42"/>
                    </a:lnTo>
                    <a:lnTo>
                      <a:pt x="100" y="34"/>
                    </a:lnTo>
                    <a:lnTo>
                      <a:pt x="96" y="26"/>
                    </a:lnTo>
                    <a:lnTo>
                      <a:pt x="88" y="20"/>
                    </a:lnTo>
                    <a:lnTo>
                      <a:pt x="88" y="20"/>
                    </a:lnTo>
                    <a:lnTo>
                      <a:pt x="74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27">
                <a:extLst>
                  <a:ext uri="{FF2B5EF4-FFF2-40B4-BE49-F238E27FC236}">
                    <a16:creationId xmlns:a16="http://schemas.microsoft.com/office/drawing/2014/main" id="{DA570334-5427-A549-BAFF-0702A2EA3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8200" y="1323975"/>
                <a:ext cx="142875" cy="104775"/>
              </a:xfrm>
              <a:custGeom>
                <a:avLst/>
                <a:gdLst>
                  <a:gd name="T0" fmla="*/ 84 w 90"/>
                  <a:gd name="T1" fmla="*/ 66 h 66"/>
                  <a:gd name="T2" fmla="*/ 84 w 90"/>
                  <a:gd name="T3" fmla="*/ 66 h 66"/>
                  <a:gd name="T4" fmla="*/ 80 w 90"/>
                  <a:gd name="T5" fmla="*/ 66 h 66"/>
                  <a:gd name="T6" fmla="*/ 2 w 90"/>
                  <a:gd name="T7" fmla="*/ 10 h 66"/>
                  <a:gd name="T8" fmla="*/ 2 w 90"/>
                  <a:gd name="T9" fmla="*/ 10 h 66"/>
                  <a:gd name="T10" fmla="*/ 0 w 90"/>
                  <a:gd name="T11" fmla="*/ 6 h 66"/>
                  <a:gd name="T12" fmla="*/ 2 w 90"/>
                  <a:gd name="T13" fmla="*/ 2 h 66"/>
                  <a:gd name="T14" fmla="*/ 2 w 90"/>
                  <a:gd name="T15" fmla="*/ 2 h 66"/>
                  <a:gd name="T16" fmla="*/ 6 w 90"/>
                  <a:gd name="T17" fmla="*/ 0 h 66"/>
                  <a:gd name="T18" fmla="*/ 10 w 90"/>
                  <a:gd name="T19" fmla="*/ 0 h 66"/>
                  <a:gd name="T20" fmla="*/ 86 w 90"/>
                  <a:gd name="T21" fmla="*/ 56 h 66"/>
                  <a:gd name="T22" fmla="*/ 86 w 90"/>
                  <a:gd name="T23" fmla="*/ 56 h 66"/>
                  <a:gd name="T24" fmla="*/ 90 w 90"/>
                  <a:gd name="T25" fmla="*/ 60 h 66"/>
                  <a:gd name="T26" fmla="*/ 88 w 90"/>
                  <a:gd name="T27" fmla="*/ 64 h 66"/>
                  <a:gd name="T28" fmla="*/ 88 w 90"/>
                  <a:gd name="T29" fmla="*/ 64 h 66"/>
                  <a:gd name="T30" fmla="*/ 86 w 90"/>
                  <a:gd name="T31" fmla="*/ 66 h 66"/>
                  <a:gd name="T32" fmla="*/ 84 w 90"/>
                  <a:gd name="T33" fmla="*/ 66 h 66"/>
                  <a:gd name="T34" fmla="*/ 84 w 90"/>
                  <a:gd name="T3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66">
                    <a:moveTo>
                      <a:pt x="84" y="66"/>
                    </a:moveTo>
                    <a:lnTo>
                      <a:pt x="84" y="66"/>
                    </a:lnTo>
                    <a:lnTo>
                      <a:pt x="80" y="6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90" y="60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6" y="66"/>
                    </a:lnTo>
                    <a:lnTo>
                      <a:pt x="84" y="66"/>
                    </a:lnTo>
                    <a:lnTo>
                      <a:pt x="8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F012C7-0542-8E40-8C3A-23D974FF80A3}"/>
                </a:ext>
              </a:extLst>
            </p:cNvPr>
            <p:cNvSpPr/>
            <p:nvPr/>
          </p:nvSpPr>
          <p:spPr>
            <a:xfrm>
              <a:off x="1354619" y="1404343"/>
              <a:ext cx="914400" cy="9144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C80340-B326-5945-A786-4DF34E7C2F27}"/>
              </a:ext>
            </a:extLst>
          </p:cNvPr>
          <p:cNvGrpSpPr/>
          <p:nvPr/>
        </p:nvGrpSpPr>
        <p:grpSpPr>
          <a:xfrm>
            <a:off x="4242852" y="895350"/>
            <a:ext cx="914400" cy="914400"/>
            <a:chOff x="3903420" y="1442469"/>
            <a:chExt cx="914400" cy="9144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7578608-FBF7-1947-B182-715414B31842}"/>
                </a:ext>
              </a:extLst>
            </p:cNvPr>
            <p:cNvGrpSpPr/>
            <p:nvPr/>
          </p:nvGrpSpPr>
          <p:grpSpPr>
            <a:xfrm>
              <a:off x="4232033" y="1665288"/>
              <a:ext cx="368300" cy="441325"/>
              <a:chOff x="2809875" y="1892300"/>
              <a:chExt cx="368300" cy="441325"/>
            </a:xfrm>
            <a:solidFill>
              <a:schemeClr val="accent4"/>
            </a:solidFill>
          </p:grpSpPr>
          <p:sp>
            <p:nvSpPr>
              <p:cNvPr id="20" name="Freeform 63">
                <a:extLst>
                  <a:ext uri="{FF2B5EF4-FFF2-40B4-BE49-F238E27FC236}">
                    <a16:creationId xmlns:a16="http://schemas.microsoft.com/office/drawing/2014/main" id="{7EEE6900-C810-A84E-BBA7-502E2E1EB4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875" y="1892300"/>
                <a:ext cx="257175" cy="95250"/>
              </a:xfrm>
              <a:custGeom>
                <a:avLst/>
                <a:gdLst>
                  <a:gd name="T0" fmla="*/ 80 w 162"/>
                  <a:gd name="T1" fmla="*/ 60 h 60"/>
                  <a:gd name="T2" fmla="*/ 80 w 162"/>
                  <a:gd name="T3" fmla="*/ 60 h 60"/>
                  <a:gd name="T4" fmla="*/ 50 w 162"/>
                  <a:gd name="T5" fmla="*/ 60 h 60"/>
                  <a:gd name="T6" fmla="*/ 36 w 162"/>
                  <a:gd name="T7" fmla="*/ 56 h 60"/>
                  <a:gd name="T8" fmla="*/ 24 w 162"/>
                  <a:gd name="T9" fmla="*/ 54 h 60"/>
                  <a:gd name="T10" fmla="*/ 14 w 162"/>
                  <a:gd name="T11" fmla="*/ 50 h 60"/>
                  <a:gd name="T12" fmla="*/ 6 w 162"/>
                  <a:gd name="T13" fmla="*/ 44 h 60"/>
                  <a:gd name="T14" fmla="*/ 2 w 162"/>
                  <a:gd name="T15" fmla="*/ 38 h 60"/>
                  <a:gd name="T16" fmla="*/ 0 w 162"/>
                  <a:gd name="T17" fmla="*/ 30 h 60"/>
                  <a:gd name="T18" fmla="*/ 0 w 162"/>
                  <a:gd name="T19" fmla="*/ 30 h 60"/>
                  <a:gd name="T20" fmla="*/ 2 w 162"/>
                  <a:gd name="T21" fmla="*/ 24 h 60"/>
                  <a:gd name="T22" fmla="*/ 6 w 162"/>
                  <a:gd name="T23" fmla="*/ 18 h 60"/>
                  <a:gd name="T24" fmla="*/ 14 w 162"/>
                  <a:gd name="T25" fmla="*/ 12 h 60"/>
                  <a:gd name="T26" fmla="*/ 24 w 162"/>
                  <a:gd name="T27" fmla="*/ 8 h 60"/>
                  <a:gd name="T28" fmla="*/ 36 w 162"/>
                  <a:gd name="T29" fmla="*/ 6 h 60"/>
                  <a:gd name="T30" fmla="*/ 50 w 162"/>
                  <a:gd name="T31" fmla="*/ 2 h 60"/>
                  <a:gd name="T32" fmla="*/ 80 w 162"/>
                  <a:gd name="T33" fmla="*/ 0 h 60"/>
                  <a:gd name="T34" fmla="*/ 80 w 162"/>
                  <a:gd name="T35" fmla="*/ 0 h 60"/>
                  <a:gd name="T36" fmla="*/ 110 w 162"/>
                  <a:gd name="T37" fmla="*/ 2 h 60"/>
                  <a:gd name="T38" fmla="*/ 124 w 162"/>
                  <a:gd name="T39" fmla="*/ 6 h 60"/>
                  <a:gd name="T40" fmla="*/ 136 w 162"/>
                  <a:gd name="T41" fmla="*/ 8 h 60"/>
                  <a:gd name="T42" fmla="*/ 146 w 162"/>
                  <a:gd name="T43" fmla="*/ 12 h 60"/>
                  <a:gd name="T44" fmla="*/ 154 w 162"/>
                  <a:gd name="T45" fmla="*/ 18 h 60"/>
                  <a:gd name="T46" fmla="*/ 160 w 162"/>
                  <a:gd name="T47" fmla="*/ 24 h 60"/>
                  <a:gd name="T48" fmla="*/ 162 w 162"/>
                  <a:gd name="T49" fmla="*/ 30 h 60"/>
                  <a:gd name="T50" fmla="*/ 162 w 162"/>
                  <a:gd name="T51" fmla="*/ 30 h 60"/>
                  <a:gd name="T52" fmla="*/ 160 w 162"/>
                  <a:gd name="T53" fmla="*/ 38 h 60"/>
                  <a:gd name="T54" fmla="*/ 154 w 162"/>
                  <a:gd name="T55" fmla="*/ 44 h 60"/>
                  <a:gd name="T56" fmla="*/ 146 w 162"/>
                  <a:gd name="T57" fmla="*/ 50 h 60"/>
                  <a:gd name="T58" fmla="*/ 136 w 162"/>
                  <a:gd name="T59" fmla="*/ 54 h 60"/>
                  <a:gd name="T60" fmla="*/ 124 w 162"/>
                  <a:gd name="T61" fmla="*/ 56 h 60"/>
                  <a:gd name="T62" fmla="*/ 110 w 162"/>
                  <a:gd name="T63" fmla="*/ 60 h 60"/>
                  <a:gd name="T64" fmla="*/ 80 w 162"/>
                  <a:gd name="T65" fmla="*/ 60 h 60"/>
                  <a:gd name="T66" fmla="*/ 80 w 162"/>
                  <a:gd name="T67" fmla="*/ 60 h 60"/>
                  <a:gd name="T68" fmla="*/ 80 w 162"/>
                  <a:gd name="T69" fmla="*/ 12 h 60"/>
                  <a:gd name="T70" fmla="*/ 80 w 162"/>
                  <a:gd name="T71" fmla="*/ 12 h 60"/>
                  <a:gd name="T72" fmla="*/ 50 w 162"/>
                  <a:gd name="T73" fmla="*/ 14 h 60"/>
                  <a:gd name="T74" fmla="*/ 28 w 162"/>
                  <a:gd name="T75" fmla="*/ 20 h 60"/>
                  <a:gd name="T76" fmla="*/ 16 w 162"/>
                  <a:gd name="T77" fmla="*/ 26 h 60"/>
                  <a:gd name="T78" fmla="*/ 12 w 162"/>
                  <a:gd name="T79" fmla="*/ 28 h 60"/>
                  <a:gd name="T80" fmla="*/ 12 w 162"/>
                  <a:gd name="T81" fmla="*/ 30 h 60"/>
                  <a:gd name="T82" fmla="*/ 12 w 162"/>
                  <a:gd name="T83" fmla="*/ 30 h 60"/>
                  <a:gd name="T84" fmla="*/ 12 w 162"/>
                  <a:gd name="T85" fmla="*/ 34 h 60"/>
                  <a:gd name="T86" fmla="*/ 16 w 162"/>
                  <a:gd name="T87" fmla="*/ 36 h 60"/>
                  <a:gd name="T88" fmla="*/ 28 w 162"/>
                  <a:gd name="T89" fmla="*/ 42 h 60"/>
                  <a:gd name="T90" fmla="*/ 50 w 162"/>
                  <a:gd name="T91" fmla="*/ 48 h 60"/>
                  <a:gd name="T92" fmla="*/ 80 w 162"/>
                  <a:gd name="T93" fmla="*/ 48 h 60"/>
                  <a:gd name="T94" fmla="*/ 80 w 162"/>
                  <a:gd name="T95" fmla="*/ 48 h 60"/>
                  <a:gd name="T96" fmla="*/ 110 w 162"/>
                  <a:gd name="T97" fmla="*/ 48 h 60"/>
                  <a:gd name="T98" fmla="*/ 132 w 162"/>
                  <a:gd name="T99" fmla="*/ 42 h 60"/>
                  <a:gd name="T100" fmla="*/ 146 w 162"/>
                  <a:gd name="T101" fmla="*/ 36 h 60"/>
                  <a:gd name="T102" fmla="*/ 148 w 162"/>
                  <a:gd name="T103" fmla="*/ 34 h 60"/>
                  <a:gd name="T104" fmla="*/ 150 w 162"/>
                  <a:gd name="T105" fmla="*/ 30 h 60"/>
                  <a:gd name="T106" fmla="*/ 150 w 162"/>
                  <a:gd name="T107" fmla="*/ 30 h 60"/>
                  <a:gd name="T108" fmla="*/ 148 w 162"/>
                  <a:gd name="T109" fmla="*/ 28 h 60"/>
                  <a:gd name="T110" fmla="*/ 146 w 162"/>
                  <a:gd name="T111" fmla="*/ 26 h 60"/>
                  <a:gd name="T112" fmla="*/ 132 w 162"/>
                  <a:gd name="T113" fmla="*/ 20 h 60"/>
                  <a:gd name="T114" fmla="*/ 110 w 162"/>
                  <a:gd name="T115" fmla="*/ 14 h 60"/>
                  <a:gd name="T116" fmla="*/ 80 w 162"/>
                  <a:gd name="T117" fmla="*/ 12 h 60"/>
                  <a:gd name="T118" fmla="*/ 80 w 162"/>
                  <a:gd name="T11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2" h="60">
                    <a:moveTo>
                      <a:pt x="80" y="60"/>
                    </a:moveTo>
                    <a:lnTo>
                      <a:pt x="80" y="60"/>
                    </a:lnTo>
                    <a:lnTo>
                      <a:pt x="50" y="60"/>
                    </a:lnTo>
                    <a:lnTo>
                      <a:pt x="36" y="56"/>
                    </a:lnTo>
                    <a:lnTo>
                      <a:pt x="24" y="54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4" y="12"/>
                    </a:lnTo>
                    <a:lnTo>
                      <a:pt x="24" y="8"/>
                    </a:lnTo>
                    <a:lnTo>
                      <a:pt x="36" y="6"/>
                    </a:lnTo>
                    <a:lnTo>
                      <a:pt x="50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110" y="2"/>
                    </a:lnTo>
                    <a:lnTo>
                      <a:pt x="124" y="6"/>
                    </a:lnTo>
                    <a:lnTo>
                      <a:pt x="136" y="8"/>
                    </a:lnTo>
                    <a:lnTo>
                      <a:pt x="146" y="12"/>
                    </a:lnTo>
                    <a:lnTo>
                      <a:pt x="154" y="18"/>
                    </a:lnTo>
                    <a:lnTo>
                      <a:pt x="160" y="24"/>
                    </a:lnTo>
                    <a:lnTo>
                      <a:pt x="162" y="30"/>
                    </a:lnTo>
                    <a:lnTo>
                      <a:pt x="162" y="30"/>
                    </a:lnTo>
                    <a:lnTo>
                      <a:pt x="160" y="38"/>
                    </a:lnTo>
                    <a:lnTo>
                      <a:pt x="154" y="44"/>
                    </a:lnTo>
                    <a:lnTo>
                      <a:pt x="146" y="50"/>
                    </a:lnTo>
                    <a:lnTo>
                      <a:pt x="136" y="54"/>
                    </a:lnTo>
                    <a:lnTo>
                      <a:pt x="124" y="56"/>
                    </a:lnTo>
                    <a:lnTo>
                      <a:pt x="110" y="60"/>
                    </a:lnTo>
                    <a:lnTo>
                      <a:pt x="80" y="60"/>
                    </a:lnTo>
                    <a:lnTo>
                      <a:pt x="80" y="60"/>
                    </a:lnTo>
                    <a:close/>
                    <a:moveTo>
                      <a:pt x="80" y="12"/>
                    </a:moveTo>
                    <a:lnTo>
                      <a:pt x="80" y="12"/>
                    </a:lnTo>
                    <a:lnTo>
                      <a:pt x="50" y="14"/>
                    </a:lnTo>
                    <a:lnTo>
                      <a:pt x="28" y="20"/>
                    </a:lnTo>
                    <a:lnTo>
                      <a:pt x="16" y="26"/>
                    </a:lnTo>
                    <a:lnTo>
                      <a:pt x="12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4"/>
                    </a:lnTo>
                    <a:lnTo>
                      <a:pt x="16" y="36"/>
                    </a:lnTo>
                    <a:lnTo>
                      <a:pt x="28" y="42"/>
                    </a:lnTo>
                    <a:lnTo>
                      <a:pt x="5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110" y="48"/>
                    </a:lnTo>
                    <a:lnTo>
                      <a:pt x="132" y="42"/>
                    </a:lnTo>
                    <a:lnTo>
                      <a:pt x="146" y="36"/>
                    </a:lnTo>
                    <a:lnTo>
                      <a:pt x="148" y="34"/>
                    </a:lnTo>
                    <a:lnTo>
                      <a:pt x="150" y="30"/>
                    </a:lnTo>
                    <a:lnTo>
                      <a:pt x="150" y="30"/>
                    </a:lnTo>
                    <a:lnTo>
                      <a:pt x="148" y="28"/>
                    </a:lnTo>
                    <a:lnTo>
                      <a:pt x="146" y="26"/>
                    </a:lnTo>
                    <a:lnTo>
                      <a:pt x="132" y="20"/>
                    </a:lnTo>
                    <a:lnTo>
                      <a:pt x="110" y="14"/>
                    </a:lnTo>
                    <a:lnTo>
                      <a:pt x="80" y="12"/>
                    </a:lnTo>
                    <a:lnTo>
                      <a:pt x="8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4">
                <a:extLst>
                  <a:ext uri="{FF2B5EF4-FFF2-40B4-BE49-F238E27FC236}">
                    <a16:creationId xmlns:a16="http://schemas.microsoft.com/office/drawing/2014/main" id="{1C098050-DB87-2849-9EAD-D1CEFADF5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875" y="1892300"/>
                <a:ext cx="257175" cy="393700"/>
              </a:xfrm>
              <a:custGeom>
                <a:avLst/>
                <a:gdLst>
                  <a:gd name="T0" fmla="*/ 80 w 162"/>
                  <a:gd name="T1" fmla="*/ 0 h 248"/>
                  <a:gd name="T2" fmla="*/ 36 w 162"/>
                  <a:gd name="T3" fmla="*/ 6 h 248"/>
                  <a:gd name="T4" fmla="*/ 14 w 162"/>
                  <a:gd name="T5" fmla="*/ 12 h 248"/>
                  <a:gd name="T6" fmla="*/ 2 w 162"/>
                  <a:gd name="T7" fmla="*/ 24 h 248"/>
                  <a:gd name="T8" fmla="*/ 0 w 162"/>
                  <a:gd name="T9" fmla="*/ 88 h 248"/>
                  <a:gd name="T10" fmla="*/ 0 w 162"/>
                  <a:gd name="T11" fmla="*/ 94 h 248"/>
                  <a:gd name="T12" fmla="*/ 0 w 162"/>
                  <a:gd name="T13" fmla="*/ 154 h 248"/>
                  <a:gd name="T14" fmla="*/ 0 w 162"/>
                  <a:gd name="T15" fmla="*/ 218 h 248"/>
                  <a:gd name="T16" fmla="*/ 2 w 162"/>
                  <a:gd name="T17" fmla="*/ 226 h 248"/>
                  <a:gd name="T18" fmla="*/ 14 w 162"/>
                  <a:gd name="T19" fmla="*/ 236 h 248"/>
                  <a:gd name="T20" fmla="*/ 36 w 162"/>
                  <a:gd name="T21" fmla="*/ 244 h 248"/>
                  <a:gd name="T22" fmla="*/ 80 w 162"/>
                  <a:gd name="T23" fmla="*/ 248 h 248"/>
                  <a:gd name="T24" fmla="*/ 112 w 162"/>
                  <a:gd name="T25" fmla="*/ 246 h 248"/>
                  <a:gd name="T26" fmla="*/ 138 w 162"/>
                  <a:gd name="T27" fmla="*/ 240 h 248"/>
                  <a:gd name="T28" fmla="*/ 142 w 162"/>
                  <a:gd name="T29" fmla="*/ 238 h 248"/>
                  <a:gd name="T30" fmla="*/ 142 w 162"/>
                  <a:gd name="T31" fmla="*/ 232 h 248"/>
                  <a:gd name="T32" fmla="*/ 134 w 162"/>
                  <a:gd name="T33" fmla="*/ 230 h 248"/>
                  <a:gd name="T34" fmla="*/ 122 w 162"/>
                  <a:gd name="T35" fmla="*/ 232 h 248"/>
                  <a:gd name="T36" fmla="*/ 80 w 162"/>
                  <a:gd name="T37" fmla="*/ 236 h 248"/>
                  <a:gd name="T38" fmla="*/ 50 w 162"/>
                  <a:gd name="T39" fmla="*/ 234 h 248"/>
                  <a:gd name="T40" fmla="*/ 16 w 162"/>
                  <a:gd name="T41" fmla="*/ 224 h 248"/>
                  <a:gd name="T42" fmla="*/ 12 w 162"/>
                  <a:gd name="T43" fmla="*/ 218 h 248"/>
                  <a:gd name="T44" fmla="*/ 12 w 162"/>
                  <a:gd name="T45" fmla="*/ 170 h 248"/>
                  <a:gd name="T46" fmla="*/ 42 w 162"/>
                  <a:gd name="T47" fmla="*/ 180 h 248"/>
                  <a:gd name="T48" fmla="*/ 80 w 162"/>
                  <a:gd name="T49" fmla="*/ 184 h 248"/>
                  <a:gd name="T50" fmla="*/ 100 w 162"/>
                  <a:gd name="T51" fmla="*/ 184 h 248"/>
                  <a:gd name="T52" fmla="*/ 106 w 162"/>
                  <a:gd name="T53" fmla="*/ 182 h 248"/>
                  <a:gd name="T54" fmla="*/ 106 w 162"/>
                  <a:gd name="T55" fmla="*/ 176 h 248"/>
                  <a:gd name="T56" fmla="*/ 100 w 162"/>
                  <a:gd name="T57" fmla="*/ 172 h 248"/>
                  <a:gd name="T58" fmla="*/ 80 w 162"/>
                  <a:gd name="T59" fmla="*/ 172 h 248"/>
                  <a:gd name="T60" fmla="*/ 50 w 162"/>
                  <a:gd name="T61" fmla="*/ 170 h 248"/>
                  <a:gd name="T62" fmla="*/ 16 w 162"/>
                  <a:gd name="T63" fmla="*/ 160 h 248"/>
                  <a:gd name="T64" fmla="*/ 12 w 162"/>
                  <a:gd name="T65" fmla="*/ 154 h 248"/>
                  <a:gd name="T66" fmla="*/ 12 w 162"/>
                  <a:gd name="T67" fmla="*/ 106 h 248"/>
                  <a:gd name="T68" fmla="*/ 42 w 162"/>
                  <a:gd name="T69" fmla="*/ 116 h 248"/>
                  <a:gd name="T70" fmla="*/ 80 w 162"/>
                  <a:gd name="T71" fmla="*/ 118 h 248"/>
                  <a:gd name="T72" fmla="*/ 110 w 162"/>
                  <a:gd name="T73" fmla="*/ 116 h 248"/>
                  <a:gd name="T74" fmla="*/ 136 w 162"/>
                  <a:gd name="T75" fmla="*/ 112 h 248"/>
                  <a:gd name="T76" fmla="*/ 154 w 162"/>
                  <a:gd name="T77" fmla="*/ 102 h 248"/>
                  <a:gd name="T78" fmla="*/ 162 w 162"/>
                  <a:gd name="T79" fmla="*/ 88 h 248"/>
                  <a:gd name="T80" fmla="*/ 162 w 162"/>
                  <a:gd name="T81" fmla="*/ 32 h 248"/>
                  <a:gd name="T82" fmla="*/ 154 w 162"/>
                  <a:gd name="T83" fmla="*/ 18 h 248"/>
                  <a:gd name="T84" fmla="*/ 136 w 162"/>
                  <a:gd name="T85" fmla="*/ 8 h 248"/>
                  <a:gd name="T86" fmla="*/ 110 w 162"/>
                  <a:gd name="T87" fmla="*/ 2 h 248"/>
                  <a:gd name="T88" fmla="*/ 80 w 162"/>
                  <a:gd name="T89" fmla="*/ 0 h 248"/>
                  <a:gd name="T90" fmla="*/ 150 w 162"/>
                  <a:gd name="T91" fmla="*/ 88 h 248"/>
                  <a:gd name="T92" fmla="*/ 146 w 162"/>
                  <a:gd name="T93" fmla="*/ 94 h 248"/>
                  <a:gd name="T94" fmla="*/ 110 w 162"/>
                  <a:gd name="T95" fmla="*/ 104 h 248"/>
                  <a:gd name="T96" fmla="*/ 80 w 162"/>
                  <a:gd name="T97" fmla="*/ 106 h 248"/>
                  <a:gd name="T98" fmla="*/ 28 w 162"/>
                  <a:gd name="T99" fmla="*/ 100 h 248"/>
                  <a:gd name="T100" fmla="*/ 12 w 162"/>
                  <a:gd name="T101" fmla="*/ 92 h 248"/>
                  <a:gd name="T102" fmla="*/ 12 w 162"/>
                  <a:gd name="T103" fmla="*/ 32 h 248"/>
                  <a:gd name="T104" fmla="*/ 12 w 162"/>
                  <a:gd name="T105" fmla="*/ 28 h 248"/>
                  <a:gd name="T106" fmla="*/ 28 w 162"/>
                  <a:gd name="T107" fmla="*/ 20 h 248"/>
                  <a:gd name="T108" fmla="*/ 80 w 162"/>
                  <a:gd name="T109" fmla="*/ 12 h 248"/>
                  <a:gd name="T110" fmla="*/ 110 w 162"/>
                  <a:gd name="T111" fmla="*/ 14 h 248"/>
                  <a:gd name="T112" fmla="*/ 146 w 162"/>
                  <a:gd name="T113" fmla="*/ 26 h 248"/>
                  <a:gd name="T114" fmla="*/ 150 w 162"/>
                  <a:gd name="T115" fmla="*/ 3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" h="248">
                    <a:moveTo>
                      <a:pt x="80" y="0"/>
                    </a:moveTo>
                    <a:lnTo>
                      <a:pt x="80" y="0"/>
                    </a:lnTo>
                    <a:lnTo>
                      <a:pt x="50" y="2"/>
                    </a:lnTo>
                    <a:lnTo>
                      <a:pt x="36" y="6"/>
                    </a:lnTo>
                    <a:lnTo>
                      <a:pt x="24" y="8"/>
                    </a:lnTo>
                    <a:lnTo>
                      <a:pt x="14" y="12"/>
                    </a:lnTo>
                    <a:lnTo>
                      <a:pt x="6" y="18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94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6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2" y="226"/>
                    </a:lnTo>
                    <a:lnTo>
                      <a:pt x="6" y="232"/>
                    </a:lnTo>
                    <a:lnTo>
                      <a:pt x="14" y="236"/>
                    </a:lnTo>
                    <a:lnTo>
                      <a:pt x="24" y="242"/>
                    </a:lnTo>
                    <a:lnTo>
                      <a:pt x="36" y="244"/>
                    </a:lnTo>
                    <a:lnTo>
                      <a:pt x="50" y="246"/>
                    </a:lnTo>
                    <a:lnTo>
                      <a:pt x="80" y="248"/>
                    </a:lnTo>
                    <a:lnTo>
                      <a:pt x="80" y="248"/>
                    </a:lnTo>
                    <a:lnTo>
                      <a:pt x="112" y="246"/>
                    </a:lnTo>
                    <a:lnTo>
                      <a:pt x="126" y="244"/>
                    </a:lnTo>
                    <a:lnTo>
                      <a:pt x="138" y="240"/>
                    </a:lnTo>
                    <a:lnTo>
                      <a:pt x="138" y="240"/>
                    </a:lnTo>
                    <a:lnTo>
                      <a:pt x="142" y="238"/>
                    </a:lnTo>
                    <a:lnTo>
                      <a:pt x="142" y="232"/>
                    </a:lnTo>
                    <a:lnTo>
                      <a:pt x="142" y="232"/>
                    </a:lnTo>
                    <a:lnTo>
                      <a:pt x="138" y="230"/>
                    </a:lnTo>
                    <a:lnTo>
                      <a:pt x="134" y="230"/>
                    </a:lnTo>
                    <a:lnTo>
                      <a:pt x="134" y="230"/>
                    </a:lnTo>
                    <a:lnTo>
                      <a:pt x="122" y="232"/>
                    </a:lnTo>
                    <a:lnTo>
                      <a:pt x="110" y="234"/>
                    </a:lnTo>
                    <a:lnTo>
                      <a:pt x="80" y="236"/>
                    </a:lnTo>
                    <a:lnTo>
                      <a:pt x="80" y="236"/>
                    </a:lnTo>
                    <a:lnTo>
                      <a:pt x="50" y="234"/>
                    </a:lnTo>
                    <a:lnTo>
                      <a:pt x="28" y="230"/>
                    </a:lnTo>
                    <a:lnTo>
                      <a:pt x="16" y="224"/>
                    </a:lnTo>
                    <a:lnTo>
                      <a:pt x="12" y="222"/>
                    </a:lnTo>
                    <a:lnTo>
                      <a:pt x="12" y="218"/>
                    </a:lnTo>
                    <a:lnTo>
                      <a:pt x="12" y="170"/>
                    </a:lnTo>
                    <a:lnTo>
                      <a:pt x="12" y="170"/>
                    </a:lnTo>
                    <a:lnTo>
                      <a:pt x="24" y="176"/>
                    </a:lnTo>
                    <a:lnTo>
                      <a:pt x="42" y="180"/>
                    </a:lnTo>
                    <a:lnTo>
                      <a:pt x="60" y="184"/>
                    </a:lnTo>
                    <a:lnTo>
                      <a:pt x="80" y="184"/>
                    </a:lnTo>
                    <a:lnTo>
                      <a:pt x="80" y="184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06" y="182"/>
                    </a:lnTo>
                    <a:lnTo>
                      <a:pt x="106" y="176"/>
                    </a:lnTo>
                    <a:lnTo>
                      <a:pt x="106" y="176"/>
                    </a:lnTo>
                    <a:lnTo>
                      <a:pt x="104" y="172"/>
                    </a:lnTo>
                    <a:lnTo>
                      <a:pt x="100" y="172"/>
                    </a:lnTo>
                    <a:lnTo>
                      <a:pt x="100" y="172"/>
                    </a:lnTo>
                    <a:lnTo>
                      <a:pt x="80" y="172"/>
                    </a:lnTo>
                    <a:lnTo>
                      <a:pt x="80" y="172"/>
                    </a:lnTo>
                    <a:lnTo>
                      <a:pt x="50" y="170"/>
                    </a:lnTo>
                    <a:lnTo>
                      <a:pt x="28" y="166"/>
                    </a:lnTo>
                    <a:lnTo>
                      <a:pt x="16" y="160"/>
                    </a:lnTo>
                    <a:lnTo>
                      <a:pt x="12" y="156"/>
                    </a:lnTo>
                    <a:lnTo>
                      <a:pt x="12" y="154"/>
                    </a:lnTo>
                    <a:lnTo>
                      <a:pt x="12" y="106"/>
                    </a:lnTo>
                    <a:lnTo>
                      <a:pt x="12" y="106"/>
                    </a:lnTo>
                    <a:lnTo>
                      <a:pt x="24" y="110"/>
                    </a:lnTo>
                    <a:lnTo>
                      <a:pt x="42" y="116"/>
                    </a:lnTo>
                    <a:lnTo>
                      <a:pt x="60" y="118"/>
                    </a:lnTo>
                    <a:lnTo>
                      <a:pt x="80" y="118"/>
                    </a:lnTo>
                    <a:lnTo>
                      <a:pt x="80" y="118"/>
                    </a:lnTo>
                    <a:lnTo>
                      <a:pt x="110" y="116"/>
                    </a:lnTo>
                    <a:lnTo>
                      <a:pt x="124" y="114"/>
                    </a:lnTo>
                    <a:lnTo>
                      <a:pt x="136" y="112"/>
                    </a:lnTo>
                    <a:lnTo>
                      <a:pt x="146" y="106"/>
                    </a:lnTo>
                    <a:lnTo>
                      <a:pt x="154" y="102"/>
                    </a:lnTo>
                    <a:lnTo>
                      <a:pt x="160" y="96"/>
                    </a:lnTo>
                    <a:lnTo>
                      <a:pt x="162" y="88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60" y="24"/>
                    </a:lnTo>
                    <a:lnTo>
                      <a:pt x="154" y="18"/>
                    </a:lnTo>
                    <a:lnTo>
                      <a:pt x="146" y="12"/>
                    </a:lnTo>
                    <a:lnTo>
                      <a:pt x="136" y="8"/>
                    </a:lnTo>
                    <a:lnTo>
                      <a:pt x="124" y="6"/>
                    </a:lnTo>
                    <a:lnTo>
                      <a:pt x="110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150" y="88"/>
                    </a:moveTo>
                    <a:lnTo>
                      <a:pt x="150" y="88"/>
                    </a:lnTo>
                    <a:lnTo>
                      <a:pt x="148" y="92"/>
                    </a:lnTo>
                    <a:lnTo>
                      <a:pt x="146" y="94"/>
                    </a:lnTo>
                    <a:lnTo>
                      <a:pt x="132" y="100"/>
                    </a:lnTo>
                    <a:lnTo>
                      <a:pt x="110" y="104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50" y="104"/>
                    </a:lnTo>
                    <a:lnTo>
                      <a:pt x="28" y="100"/>
                    </a:lnTo>
                    <a:lnTo>
                      <a:pt x="16" y="94"/>
                    </a:lnTo>
                    <a:lnTo>
                      <a:pt x="12" y="92"/>
                    </a:lnTo>
                    <a:lnTo>
                      <a:pt x="12" y="88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28"/>
                    </a:lnTo>
                    <a:lnTo>
                      <a:pt x="16" y="26"/>
                    </a:lnTo>
                    <a:lnTo>
                      <a:pt x="28" y="20"/>
                    </a:lnTo>
                    <a:lnTo>
                      <a:pt x="50" y="14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110" y="14"/>
                    </a:lnTo>
                    <a:lnTo>
                      <a:pt x="132" y="20"/>
                    </a:lnTo>
                    <a:lnTo>
                      <a:pt x="146" y="26"/>
                    </a:lnTo>
                    <a:lnTo>
                      <a:pt x="148" y="28"/>
                    </a:lnTo>
                    <a:lnTo>
                      <a:pt x="150" y="32"/>
                    </a:lnTo>
                    <a:lnTo>
                      <a:pt x="150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5">
                <a:extLst>
                  <a:ext uri="{FF2B5EF4-FFF2-40B4-BE49-F238E27FC236}">
                    <a16:creationId xmlns:a16="http://schemas.microsoft.com/office/drawing/2014/main" id="{4DC0E8B3-76F8-A34A-B385-1DBACBD43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0375" y="2022475"/>
                <a:ext cx="177800" cy="311150"/>
              </a:xfrm>
              <a:custGeom>
                <a:avLst/>
                <a:gdLst>
                  <a:gd name="T0" fmla="*/ 14 w 112"/>
                  <a:gd name="T1" fmla="*/ 196 h 196"/>
                  <a:gd name="T2" fmla="*/ 14 w 112"/>
                  <a:gd name="T3" fmla="*/ 196 h 196"/>
                  <a:gd name="T4" fmla="*/ 10 w 112"/>
                  <a:gd name="T5" fmla="*/ 196 h 196"/>
                  <a:gd name="T6" fmla="*/ 10 w 112"/>
                  <a:gd name="T7" fmla="*/ 196 h 196"/>
                  <a:gd name="T8" fmla="*/ 8 w 112"/>
                  <a:gd name="T9" fmla="*/ 192 h 196"/>
                  <a:gd name="T10" fmla="*/ 8 w 112"/>
                  <a:gd name="T11" fmla="*/ 188 h 196"/>
                  <a:gd name="T12" fmla="*/ 56 w 112"/>
                  <a:gd name="T13" fmla="*/ 96 h 196"/>
                  <a:gd name="T14" fmla="*/ 6 w 112"/>
                  <a:gd name="T15" fmla="*/ 96 h 196"/>
                  <a:gd name="T16" fmla="*/ 6 w 112"/>
                  <a:gd name="T17" fmla="*/ 96 h 196"/>
                  <a:gd name="T18" fmla="*/ 4 w 112"/>
                  <a:gd name="T19" fmla="*/ 96 h 196"/>
                  <a:gd name="T20" fmla="*/ 2 w 112"/>
                  <a:gd name="T21" fmla="*/ 92 h 196"/>
                  <a:gd name="T22" fmla="*/ 2 w 112"/>
                  <a:gd name="T23" fmla="*/ 92 h 196"/>
                  <a:gd name="T24" fmla="*/ 0 w 112"/>
                  <a:gd name="T25" fmla="*/ 90 h 196"/>
                  <a:gd name="T26" fmla="*/ 2 w 112"/>
                  <a:gd name="T27" fmla="*/ 86 h 196"/>
                  <a:gd name="T28" fmla="*/ 54 w 112"/>
                  <a:gd name="T29" fmla="*/ 4 h 196"/>
                  <a:gd name="T30" fmla="*/ 54 w 112"/>
                  <a:gd name="T31" fmla="*/ 4 h 196"/>
                  <a:gd name="T32" fmla="*/ 58 w 112"/>
                  <a:gd name="T33" fmla="*/ 0 h 196"/>
                  <a:gd name="T34" fmla="*/ 62 w 112"/>
                  <a:gd name="T35" fmla="*/ 0 h 196"/>
                  <a:gd name="T36" fmla="*/ 62 w 112"/>
                  <a:gd name="T37" fmla="*/ 0 h 196"/>
                  <a:gd name="T38" fmla="*/ 66 w 112"/>
                  <a:gd name="T39" fmla="*/ 4 h 196"/>
                  <a:gd name="T40" fmla="*/ 66 w 112"/>
                  <a:gd name="T41" fmla="*/ 8 h 196"/>
                  <a:gd name="T42" fmla="*/ 50 w 112"/>
                  <a:gd name="T43" fmla="*/ 62 h 196"/>
                  <a:gd name="T44" fmla="*/ 106 w 112"/>
                  <a:gd name="T45" fmla="*/ 60 h 196"/>
                  <a:gd name="T46" fmla="*/ 106 w 112"/>
                  <a:gd name="T47" fmla="*/ 60 h 196"/>
                  <a:gd name="T48" fmla="*/ 106 w 112"/>
                  <a:gd name="T49" fmla="*/ 60 h 196"/>
                  <a:gd name="T50" fmla="*/ 106 w 112"/>
                  <a:gd name="T51" fmla="*/ 60 h 196"/>
                  <a:gd name="T52" fmla="*/ 110 w 112"/>
                  <a:gd name="T53" fmla="*/ 62 h 196"/>
                  <a:gd name="T54" fmla="*/ 112 w 112"/>
                  <a:gd name="T55" fmla="*/ 64 h 196"/>
                  <a:gd name="T56" fmla="*/ 112 w 112"/>
                  <a:gd name="T57" fmla="*/ 64 h 196"/>
                  <a:gd name="T58" fmla="*/ 112 w 112"/>
                  <a:gd name="T59" fmla="*/ 66 h 196"/>
                  <a:gd name="T60" fmla="*/ 112 w 112"/>
                  <a:gd name="T61" fmla="*/ 70 h 196"/>
                  <a:gd name="T62" fmla="*/ 18 w 112"/>
                  <a:gd name="T63" fmla="*/ 194 h 196"/>
                  <a:gd name="T64" fmla="*/ 18 w 112"/>
                  <a:gd name="T65" fmla="*/ 194 h 196"/>
                  <a:gd name="T66" fmla="*/ 16 w 112"/>
                  <a:gd name="T67" fmla="*/ 196 h 196"/>
                  <a:gd name="T68" fmla="*/ 14 w 112"/>
                  <a:gd name="T69" fmla="*/ 196 h 196"/>
                  <a:gd name="T70" fmla="*/ 14 w 112"/>
                  <a:gd name="T71" fmla="*/ 196 h 196"/>
                  <a:gd name="T72" fmla="*/ 18 w 112"/>
                  <a:gd name="T73" fmla="*/ 84 h 196"/>
                  <a:gd name="T74" fmla="*/ 66 w 112"/>
                  <a:gd name="T75" fmla="*/ 84 h 196"/>
                  <a:gd name="T76" fmla="*/ 66 w 112"/>
                  <a:gd name="T77" fmla="*/ 84 h 196"/>
                  <a:gd name="T78" fmla="*/ 68 w 112"/>
                  <a:gd name="T79" fmla="*/ 84 h 196"/>
                  <a:gd name="T80" fmla="*/ 70 w 112"/>
                  <a:gd name="T81" fmla="*/ 86 h 196"/>
                  <a:gd name="T82" fmla="*/ 70 w 112"/>
                  <a:gd name="T83" fmla="*/ 86 h 196"/>
                  <a:gd name="T84" fmla="*/ 72 w 112"/>
                  <a:gd name="T85" fmla="*/ 90 h 196"/>
                  <a:gd name="T86" fmla="*/ 70 w 112"/>
                  <a:gd name="T87" fmla="*/ 92 h 196"/>
                  <a:gd name="T88" fmla="*/ 52 w 112"/>
                  <a:gd name="T89" fmla="*/ 130 h 196"/>
                  <a:gd name="T90" fmla="*/ 94 w 112"/>
                  <a:gd name="T91" fmla="*/ 72 h 196"/>
                  <a:gd name="T92" fmla="*/ 42 w 112"/>
                  <a:gd name="T93" fmla="*/ 74 h 196"/>
                  <a:gd name="T94" fmla="*/ 42 w 112"/>
                  <a:gd name="T95" fmla="*/ 74 h 196"/>
                  <a:gd name="T96" fmla="*/ 40 w 112"/>
                  <a:gd name="T97" fmla="*/ 72 h 196"/>
                  <a:gd name="T98" fmla="*/ 38 w 112"/>
                  <a:gd name="T99" fmla="*/ 72 h 196"/>
                  <a:gd name="T100" fmla="*/ 38 w 112"/>
                  <a:gd name="T101" fmla="*/ 72 h 196"/>
                  <a:gd name="T102" fmla="*/ 36 w 112"/>
                  <a:gd name="T103" fmla="*/ 68 h 196"/>
                  <a:gd name="T104" fmla="*/ 36 w 112"/>
                  <a:gd name="T105" fmla="*/ 66 h 196"/>
                  <a:gd name="T106" fmla="*/ 42 w 112"/>
                  <a:gd name="T107" fmla="*/ 44 h 196"/>
                  <a:gd name="T108" fmla="*/ 18 w 112"/>
                  <a:gd name="T109" fmla="*/ 8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2" h="196">
                    <a:moveTo>
                      <a:pt x="14" y="196"/>
                    </a:moveTo>
                    <a:lnTo>
                      <a:pt x="14" y="196"/>
                    </a:lnTo>
                    <a:lnTo>
                      <a:pt x="10" y="196"/>
                    </a:lnTo>
                    <a:lnTo>
                      <a:pt x="10" y="196"/>
                    </a:lnTo>
                    <a:lnTo>
                      <a:pt x="8" y="192"/>
                    </a:lnTo>
                    <a:lnTo>
                      <a:pt x="8" y="188"/>
                    </a:lnTo>
                    <a:lnTo>
                      <a:pt x="56" y="96"/>
                    </a:lnTo>
                    <a:lnTo>
                      <a:pt x="6" y="96"/>
                    </a:lnTo>
                    <a:lnTo>
                      <a:pt x="6" y="96"/>
                    </a:lnTo>
                    <a:lnTo>
                      <a:pt x="4" y="96"/>
                    </a:lnTo>
                    <a:lnTo>
                      <a:pt x="2" y="92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6"/>
                    </a:lnTo>
                    <a:lnTo>
                      <a:pt x="54" y="4"/>
                    </a:lnTo>
                    <a:lnTo>
                      <a:pt x="54" y="4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50" y="62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10" y="62"/>
                    </a:lnTo>
                    <a:lnTo>
                      <a:pt x="112" y="64"/>
                    </a:lnTo>
                    <a:lnTo>
                      <a:pt x="112" y="64"/>
                    </a:lnTo>
                    <a:lnTo>
                      <a:pt x="112" y="66"/>
                    </a:lnTo>
                    <a:lnTo>
                      <a:pt x="112" y="70"/>
                    </a:lnTo>
                    <a:lnTo>
                      <a:pt x="18" y="194"/>
                    </a:lnTo>
                    <a:lnTo>
                      <a:pt x="18" y="194"/>
                    </a:lnTo>
                    <a:lnTo>
                      <a:pt x="16" y="196"/>
                    </a:lnTo>
                    <a:lnTo>
                      <a:pt x="14" y="196"/>
                    </a:lnTo>
                    <a:lnTo>
                      <a:pt x="14" y="196"/>
                    </a:lnTo>
                    <a:close/>
                    <a:moveTo>
                      <a:pt x="18" y="84"/>
                    </a:moveTo>
                    <a:lnTo>
                      <a:pt x="66" y="84"/>
                    </a:lnTo>
                    <a:lnTo>
                      <a:pt x="66" y="84"/>
                    </a:lnTo>
                    <a:lnTo>
                      <a:pt x="68" y="84"/>
                    </a:lnTo>
                    <a:lnTo>
                      <a:pt x="70" y="86"/>
                    </a:lnTo>
                    <a:lnTo>
                      <a:pt x="70" y="86"/>
                    </a:lnTo>
                    <a:lnTo>
                      <a:pt x="72" y="90"/>
                    </a:lnTo>
                    <a:lnTo>
                      <a:pt x="70" y="92"/>
                    </a:lnTo>
                    <a:lnTo>
                      <a:pt x="52" y="130"/>
                    </a:lnTo>
                    <a:lnTo>
                      <a:pt x="94" y="72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40" y="72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36" y="68"/>
                    </a:lnTo>
                    <a:lnTo>
                      <a:pt x="36" y="66"/>
                    </a:lnTo>
                    <a:lnTo>
                      <a:pt x="42" y="44"/>
                    </a:lnTo>
                    <a:lnTo>
                      <a:pt x="18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42C013-6AC0-044F-8EAF-18248ECAA889}"/>
                </a:ext>
              </a:extLst>
            </p:cNvPr>
            <p:cNvSpPr/>
            <p:nvPr/>
          </p:nvSpPr>
          <p:spPr>
            <a:xfrm>
              <a:off x="3903420" y="1442469"/>
              <a:ext cx="914400" cy="9144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3D6FA0-EF73-1B4E-8A21-7E9525D86B9D}"/>
              </a:ext>
            </a:extLst>
          </p:cNvPr>
          <p:cNvGrpSpPr/>
          <p:nvPr/>
        </p:nvGrpSpPr>
        <p:grpSpPr>
          <a:xfrm>
            <a:off x="6649978" y="881063"/>
            <a:ext cx="914400" cy="914400"/>
            <a:chOff x="6440487" y="1466850"/>
            <a:chExt cx="914400" cy="9144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36D5E5-B7B4-0F44-8651-81DEA53262AF}"/>
                </a:ext>
              </a:extLst>
            </p:cNvPr>
            <p:cNvGrpSpPr/>
            <p:nvPr/>
          </p:nvGrpSpPr>
          <p:grpSpPr>
            <a:xfrm>
              <a:off x="6657975" y="1657350"/>
              <a:ext cx="476250" cy="457200"/>
              <a:chOff x="2749550" y="968375"/>
              <a:chExt cx="476250" cy="457200"/>
            </a:xfrm>
            <a:solidFill>
              <a:schemeClr val="accent2"/>
            </a:solidFill>
          </p:grpSpPr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39DC2AD9-7E49-4C47-8C6A-2C32372567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6075" y="968375"/>
                <a:ext cx="206375" cy="79375"/>
              </a:xfrm>
              <a:custGeom>
                <a:avLst/>
                <a:gdLst>
                  <a:gd name="T0" fmla="*/ 66 w 130"/>
                  <a:gd name="T1" fmla="*/ 50 h 50"/>
                  <a:gd name="T2" fmla="*/ 66 w 130"/>
                  <a:gd name="T3" fmla="*/ 50 h 50"/>
                  <a:gd name="T4" fmla="*/ 42 w 130"/>
                  <a:gd name="T5" fmla="*/ 48 h 50"/>
                  <a:gd name="T6" fmla="*/ 22 w 130"/>
                  <a:gd name="T7" fmla="*/ 44 h 50"/>
                  <a:gd name="T8" fmla="*/ 14 w 130"/>
                  <a:gd name="T9" fmla="*/ 40 h 50"/>
                  <a:gd name="T10" fmla="*/ 6 w 130"/>
                  <a:gd name="T11" fmla="*/ 36 h 50"/>
                  <a:gd name="T12" fmla="*/ 2 w 130"/>
                  <a:gd name="T13" fmla="*/ 30 h 50"/>
                  <a:gd name="T14" fmla="*/ 0 w 130"/>
                  <a:gd name="T15" fmla="*/ 24 h 50"/>
                  <a:gd name="T16" fmla="*/ 0 w 130"/>
                  <a:gd name="T17" fmla="*/ 24 h 50"/>
                  <a:gd name="T18" fmla="*/ 2 w 130"/>
                  <a:gd name="T19" fmla="*/ 18 h 50"/>
                  <a:gd name="T20" fmla="*/ 6 w 130"/>
                  <a:gd name="T21" fmla="*/ 14 h 50"/>
                  <a:gd name="T22" fmla="*/ 14 w 130"/>
                  <a:gd name="T23" fmla="*/ 10 h 50"/>
                  <a:gd name="T24" fmla="*/ 22 w 130"/>
                  <a:gd name="T25" fmla="*/ 6 h 50"/>
                  <a:gd name="T26" fmla="*/ 42 w 130"/>
                  <a:gd name="T27" fmla="*/ 2 h 50"/>
                  <a:gd name="T28" fmla="*/ 66 w 130"/>
                  <a:gd name="T29" fmla="*/ 0 h 50"/>
                  <a:gd name="T30" fmla="*/ 66 w 130"/>
                  <a:gd name="T31" fmla="*/ 0 h 50"/>
                  <a:gd name="T32" fmla="*/ 88 w 130"/>
                  <a:gd name="T33" fmla="*/ 2 h 50"/>
                  <a:gd name="T34" fmla="*/ 110 w 130"/>
                  <a:gd name="T35" fmla="*/ 6 h 50"/>
                  <a:gd name="T36" fmla="*/ 118 w 130"/>
                  <a:gd name="T37" fmla="*/ 10 h 50"/>
                  <a:gd name="T38" fmla="*/ 124 w 130"/>
                  <a:gd name="T39" fmla="*/ 14 h 50"/>
                  <a:gd name="T40" fmla="*/ 128 w 130"/>
                  <a:gd name="T41" fmla="*/ 18 h 50"/>
                  <a:gd name="T42" fmla="*/ 130 w 130"/>
                  <a:gd name="T43" fmla="*/ 24 h 50"/>
                  <a:gd name="T44" fmla="*/ 130 w 130"/>
                  <a:gd name="T45" fmla="*/ 24 h 50"/>
                  <a:gd name="T46" fmla="*/ 128 w 130"/>
                  <a:gd name="T47" fmla="*/ 30 h 50"/>
                  <a:gd name="T48" fmla="*/ 124 w 130"/>
                  <a:gd name="T49" fmla="*/ 36 h 50"/>
                  <a:gd name="T50" fmla="*/ 118 w 130"/>
                  <a:gd name="T51" fmla="*/ 40 h 50"/>
                  <a:gd name="T52" fmla="*/ 110 w 130"/>
                  <a:gd name="T53" fmla="*/ 44 h 50"/>
                  <a:gd name="T54" fmla="*/ 88 w 130"/>
                  <a:gd name="T55" fmla="*/ 48 h 50"/>
                  <a:gd name="T56" fmla="*/ 66 w 130"/>
                  <a:gd name="T57" fmla="*/ 50 h 50"/>
                  <a:gd name="T58" fmla="*/ 66 w 130"/>
                  <a:gd name="T59" fmla="*/ 50 h 50"/>
                  <a:gd name="T60" fmla="*/ 66 w 130"/>
                  <a:gd name="T61" fmla="*/ 12 h 50"/>
                  <a:gd name="T62" fmla="*/ 66 w 130"/>
                  <a:gd name="T63" fmla="*/ 12 h 50"/>
                  <a:gd name="T64" fmla="*/ 42 w 130"/>
                  <a:gd name="T65" fmla="*/ 14 h 50"/>
                  <a:gd name="T66" fmla="*/ 26 w 130"/>
                  <a:gd name="T67" fmla="*/ 16 h 50"/>
                  <a:gd name="T68" fmla="*/ 16 w 130"/>
                  <a:gd name="T69" fmla="*/ 22 h 50"/>
                  <a:gd name="T70" fmla="*/ 12 w 130"/>
                  <a:gd name="T71" fmla="*/ 24 h 50"/>
                  <a:gd name="T72" fmla="*/ 12 w 130"/>
                  <a:gd name="T73" fmla="*/ 24 h 50"/>
                  <a:gd name="T74" fmla="*/ 16 w 130"/>
                  <a:gd name="T75" fmla="*/ 28 h 50"/>
                  <a:gd name="T76" fmla="*/ 26 w 130"/>
                  <a:gd name="T77" fmla="*/ 32 h 50"/>
                  <a:gd name="T78" fmla="*/ 42 w 130"/>
                  <a:gd name="T79" fmla="*/ 36 h 50"/>
                  <a:gd name="T80" fmla="*/ 66 w 130"/>
                  <a:gd name="T81" fmla="*/ 38 h 50"/>
                  <a:gd name="T82" fmla="*/ 66 w 130"/>
                  <a:gd name="T83" fmla="*/ 38 h 50"/>
                  <a:gd name="T84" fmla="*/ 88 w 130"/>
                  <a:gd name="T85" fmla="*/ 36 h 50"/>
                  <a:gd name="T86" fmla="*/ 106 w 130"/>
                  <a:gd name="T87" fmla="*/ 32 h 50"/>
                  <a:gd name="T88" fmla="*/ 114 w 130"/>
                  <a:gd name="T89" fmla="*/ 28 h 50"/>
                  <a:gd name="T90" fmla="*/ 118 w 130"/>
                  <a:gd name="T91" fmla="*/ 24 h 50"/>
                  <a:gd name="T92" fmla="*/ 118 w 130"/>
                  <a:gd name="T93" fmla="*/ 24 h 50"/>
                  <a:gd name="T94" fmla="*/ 114 w 130"/>
                  <a:gd name="T95" fmla="*/ 22 h 50"/>
                  <a:gd name="T96" fmla="*/ 104 w 130"/>
                  <a:gd name="T97" fmla="*/ 16 h 50"/>
                  <a:gd name="T98" fmla="*/ 88 w 130"/>
                  <a:gd name="T99" fmla="*/ 14 h 50"/>
                  <a:gd name="T100" fmla="*/ 66 w 130"/>
                  <a:gd name="T101" fmla="*/ 12 h 50"/>
                  <a:gd name="T102" fmla="*/ 66 w 130"/>
                  <a:gd name="T103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0" h="50">
                    <a:moveTo>
                      <a:pt x="66" y="50"/>
                    </a:moveTo>
                    <a:lnTo>
                      <a:pt x="66" y="50"/>
                    </a:lnTo>
                    <a:lnTo>
                      <a:pt x="42" y="48"/>
                    </a:lnTo>
                    <a:lnTo>
                      <a:pt x="22" y="44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4" y="10"/>
                    </a:lnTo>
                    <a:lnTo>
                      <a:pt x="22" y="6"/>
                    </a:lnTo>
                    <a:lnTo>
                      <a:pt x="42" y="2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88" y="2"/>
                    </a:lnTo>
                    <a:lnTo>
                      <a:pt x="110" y="6"/>
                    </a:lnTo>
                    <a:lnTo>
                      <a:pt x="118" y="10"/>
                    </a:lnTo>
                    <a:lnTo>
                      <a:pt x="124" y="14"/>
                    </a:lnTo>
                    <a:lnTo>
                      <a:pt x="128" y="18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28" y="30"/>
                    </a:lnTo>
                    <a:lnTo>
                      <a:pt x="124" y="36"/>
                    </a:lnTo>
                    <a:lnTo>
                      <a:pt x="118" y="40"/>
                    </a:lnTo>
                    <a:lnTo>
                      <a:pt x="110" y="44"/>
                    </a:lnTo>
                    <a:lnTo>
                      <a:pt x="88" y="48"/>
                    </a:lnTo>
                    <a:lnTo>
                      <a:pt x="66" y="50"/>
                    </a:lnTo>
                    <a:lnTo>
                      <a:pt x="66" y="50"/>
                    </a:lnTo>
                    <a:close/>
                    <a:moveTo>
                      <a:pt x="66" y="12"/>
                    </a:moveTo>
                    <a:lnTo>
                      <a:pt x="66" y="12"/>
                    </a:lnTo>
                    <a:lnTo>
                      <a:pt x="42" y="14"/>
                    </a:lnTo>
                    <a:lnTo>
                      <a:pt x="26" y="16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8"/>
                    </a:lnTo>
                    <a:lnTo>
                      <a:pt x="26" y="32"/>
                    </a:lnTo>
                    <a:lnTo>
                      <a:pt x="42" y="36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88" y="36"/>
                    </a:lnTo>
                    <a:lnTo>
                      <a:pt x="106" y="32"/>
                    </a:lnTo>
                    <a:lnTo>
                      <a:pt x="114" y="28"/>
                    </a:lnTo>
                    <a:lnTo>
                      <a:pt x="118" y="24"/>
                    </a:lnTo>
                    <a:lnTo>
                      <a:pt x="118" y="24"/>
                    </a:lnTo>
                    <a:lnTo>
                      <a:pt x="114" y="22"/>
                    </a:lnTo>
                    <a:lnTo>
                      <a:pt x="104" y="16"/>
                    </a:lnTo>
                    <a:lnTo>
                      <a:pt x="88" y="14"/>
                    </a:lnTo>
                    <a:lnTo>
                      <a:pt x="66" y="12"/>
                    </a:lnTo>
                    <a:lnTo>
                      <a:pt x="6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E90FF8E8-06DB-A34C-8322-FD59169EDA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6075" y="968375"/>
                <a:ext cx="206375" cy="311150"/>
              </a:xfrm>
              <a:custGeom>
                <a:avLst/>
                <a:gdLst>
                  <a:gd name="T0" fmla="*/ 130 w 130"/>
                  <a:gd name="T1" fmla="*/ 24 h 196"/>
                  <a:gd name="T2" fmla="*/ 124 w 130"/>
                  <a:gd name="T3" fmla="*/ 14 h 196"/>
                  <a:gd name="T4" fmla="*/ 110 w 130"/>
                  <a:gd name="T5" fmla="*/ 6 h 196"/>
                  <a:gd name="T6" fmla="*/ 66 w 130"/>
                  <a:gd name="T7" fmla="*/ 0 h 196"/>
                  <a:gd name="T8" fmla="*/ 42 w 130"/>
                  <a:gd name="T9" fmla="*/ 2 h 196"/>
                  <a:gd name="T10" fmla="*/ 14 w 130"/>
                  <a:gd name="T11" fmla="*/ 10 h 196"/>
                  <a:gd name="T12" fmla="*/ 2 w 130"/>
                  <a:gd name="T13" fmla="*/ 18 h 196"/>
                  <a:gd name="T14" fmla="*/ 0 w 130"/>
                  <a:gd name="T15" fmla="*/ 24 h 196"/>
                  <a:gd name="T16" fmla="*/ 0 w 130"/>
                  <a:gd name="T17" fmla="*/ 170 h 196"/>
                  <a:gd name="T18" fmla="*/ 2 w 130"/>
                  <a:gd name="T19" fmla="*/ 176 h 196"/>
                  <a:gd name="T20" fmla="*/ 14 w 130"/>
                  <a:gd name="T21" fmla="*/ 186 h 196"/>
                  <a:gd name="T22" fmla="*/ 42 w 130"/>
                  <a:gd name="T23" fmla="*/ 194 h 196"/>
                  <a:gd name="T24" fmla="*/ 66 w 130"/>
                  <a:gd name="T25" fmla="*/ 196 h 196"/>
                  <a:gd name="T26" fmla="*/ 110 w 130"/>
                  <a:gd name="T27" fmla="*/ 190 h 196"/>
                  <a:gd name="T28" fmla="*/ 124 w 130"/>
                  <a:gd name="T29" fmla="*/ 182 h 196"/>
                  <a:gd name="T30" fmla="*/ 130 w 130"/>
                  <a:gd name="T31" fmla="*/ 170 h 196"/>
                  <a:gd name="T32" fmla="*/ 130 w 130"/>
                  <a:gd name="T33" fmla="*/ 124 h 196"/>
                  <a:gd name="T34" fmla="*/ 130 w 130"/>
                  <a:gd name="T35" fmla="*/ 74 h 196"/>
                  <a:gd name="T36" fmla="*/ 130 w 130"/>
                  <a:gd name="T37" fmla="*/ 24 h 196"/>
                  <a:gd name="T38" fmla="*/ 118 w 130"/>
                  <a:gd name="T39" fmla="*/ 120 h 196"/>
                  <a:gd name="T40" fmla="*/ 104 w 130"/>
                  <a:gd name="T41" fmla="*/ 128 h 196"/>
                  <a:gd name="T42" fmla="*/ 66 w 130"/>
                  <a:gd name="T43" fmla="*/ 132 h 196"/>
                  <a:gd name="T44" fmla="*/ 42 w 130"/>
                  <a:gd name="T45" fmla="*/ 132 h 196"/>
                  <a:gd name="T46" fmla="*/ 16 w 130"/>
                  <a:gd name="T47" fmla="*/ 124 h 196"/>
                  <a:gd name="T48" fmla="*/ 12 w 130"/>
                  <a:gd name="T49" fmla="*/ 84 h 196"/>
                  <a:gd name="T50" fmla="*/ 24 w 130"/>
                  <a:gd name="T51" fmla="*/ 88 h 196"/>
                  <a:gd name="T52" fmla="*/ 50 w 130"/>
                  <a:gd name="T53" fmla="*/ 94 h 196"/>
                  <a:gd name="T54" fmla="*/ 66 w 130"/>
                  <a:gd name="T55" fmla="*/ 94 h 196"/>
                  <a:gd name="T56" fmla="*/ 94 w 130"/>
                  <a:gd name="T57" fmla="*/ 92 h 196"/>
                  <a:gd name="T58" fmla="*/ 118 w 130"/>
                  <a:gd name="T59" fmla="*/ 84 h 196"/>
                  <a:gd name="T60" fmla="*/ 12 w 130"/>
                  <a:gd name="T61" fmla="*/ 24 h 196"/>
                  <a:gd name="T62" fmla="*/ 16 w 130"/>
                  <a:gd name="T63" fmla="*/ 22 h 196"/>
                  <a:gd name="T64" fmla="*/ 42 w 130"/>
                  <a:gd name="T65" fmla="*/ 14 h 196"/>
                  <a:gd name="T66" fmla="*/ 66 w 130"/>
                  <a:gd name="T67" fmla="*/ 12 h 196"/>
                  <a:gd name="T68" fmla="*/ 104 w 130"/>
                  <a:gd name="T69" fmla="*/ 16 h 196"/>
                  <a:gd name="T70" fmla="*/ 118 w 130"/>
                  <a:gd name="T71" fmla="*/ 24 h 196"/>
                  <a:gd name="T72" fmla="*/ 118 w 130"/>
                  <a:gd name="T73" fmla="*/ 70 h 196"/>
                  <a:gd name="T74" fmla="*/ 104 w 130"/>
                  <a:gd name="T75" fmla="*/ 76 h 196"/>
                  <a:gd name="T76" fmla="*/ 66 w 130"/>
                  <a:gd name="T77" fmla="*/ 82 h 196"/>
                  <a:gd name="T78" fmla="*/ 42 w 130"/>
                  <a:gd name="T79" fmla="*/ 80 h 196"/>
                  <a:gd name="T80" fmla="*/ 16 w 130"/>
                  <a:gd name="T81" fmla="*/ 72 h 196"/>
                  <a:gd name="T82" fmla="*/ 12 w 130"/>
                  <a:gd name="T83" fmla="*/ 24 h 196"/>
                  <a:gd name="T84" fmla="*/ 66 w 130"/>
                  <a:gd name="T85" fmla="*/ 184 h 196"/>
                  <a:gd name="T86" fmla="*/ 26 w 130"/>
                  <a:gd name="T87" fmla="*/ 178 h 196"/>
                  <a:gd name="T88" fmla="*/ 12 w 130"/>
                  <a:gd name="T89" fmla="*/ 170 h 196"/>
                  <a:gd name="T90" fmla="*/ 12 w 130"/>
                  <a:gd name="T91" fmla="*/ 136 h 196"/>
                  <a:gd name="T92" fmla="*/ 36 w 130"/>
                  <a:gd name="T93" fmla="*/ 142 h 196"/>
                  <a:gd name="T94" fmla="*/ 66 w 130"/>
                  <a:gd name="T95" fmla="*/ 144 h 196"/>
                  <a:gd name="T96" fmla="*/ 80 w 130"/>
                  <a:gd name="T97" fmla="*/ 144 h 196"/>
                  <a:gd name="T98" fmla="*/ 108 w 130"/>
                  <a:gd name="T99" fmla="*/ 140 h 196"/>
                  <a:gd name="T100" fmla="*/ 118 w 130"/>
                  <a:gd name="T101" fmla="*/ 170 h 196"/>
                  <a:gd name="T102" fmla="*/ 114 w 130"/>
                  <a:gd name="T103" fmla="*/ 174 h 196"/>
                  <a:gd name="T104" fmla="*/ 88 w 130"/>
                  <a:gd name="T105" fmla="*/ 182 h 196"/>
                  <a:gd name="T106" fmla="*/ 66 w 130"/>
                  <a:gd name="T107" fmla="*/ 18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96">
                    <a:moveTo>
                      <a:pt x="130" y="24"/>
                    </a:moveTo>
                    <a:lnTo>
                      <a:pt x="130" y="24"/>
                    </a:lnTo>
                    <a:lnTo>
                      <a:pt x="128" y="18"/>
                    </a:lnTo>
                    <a:lnTo>
                      <a:pt x="124" y="14"/>
                    </a:lnTo>
                    <a:lnTo>
                      <a:pt x="118" y="10"/>
                    </a:lnTo>
                    <a:lnTo>
                      <a:pt x="110" y="6"/>
                    </a:lnTo>
                    <a:lnTo>
                      <a:pt x="88" y="2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42" y="2"/>
                    </a:lnTo>
                    <a:lnTo>
                      <a:pt x="22" y="6"/>
                    </a:lnTo>
                    <a:lnTo>
                      <a:pt x="14" y="10"/>
                    </a:lnTo>
                    <a:lnTo>
                      <a:pt x="6" y="14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24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2" y="176"/>
                    </a:lnTo>
                    <a:lnTo>
                      <a:pt x="6" y="182"/>
                    </a:lnTo>
                    <a:lnTo>
                      <a:pt x="14" y="186"/>
                    </a:lnTo>
                    <a:lnTo>
                      <a:pt x="22" y="190"/>
                    </a:lnTo>
                    <a:lnTo>
                      <a:pt x="42" y="194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8" y="194"/>
                    </a:lnTo>
                    <a:lnTo>
                      <a:pt x="110" y="190"/>
                    </a:lnTo>
                    <a:lnTo>
                      <a:pt x="118" y="186"/>
                    </a:lnTo>
                    <a:lnTo>
                      <a:pt x="124" y="182"/>
                    </a:lnTo>
                    <a:lnTo>
                      <a:pt x="128" y="176"/>
                    </a:lnTo>
                    <a:lnTo>
                      <a:pt x="130" y="170"/>
                    </a:lnTo>
                    <a:lnTo>
                      <a:pt x="130" y="124"/>
                    </a:lnTo>
                    <a:lnTo>
                      <a:pt x="130" y="124"/>
                    </a:lnTo>
                    <a:lnTo>
                      <a:pt x="130" y="74"/>
                    </a:lnTo>
                    <a:lnTo>
                      <a:pt x="130" y="74"/>
                    </a:lnTo>
                    <a:lnTo>
                      <a:pt x="130" y="24"/>
                    </a:lnTo>
                    <a:lnTo>
                      <a:pt x="130" y="24"/>
                    </a:lnTo>
                    <a:close/>
                    <a:moveTo>
                      <a:pt x="118" y="120"/>
                    </a:moveTo>
                    <a:lnTo>
                      <a:pt x="118" y="120"/>
                    </a:lnTo>
                    <a:lnTo>
                      <a:pt x="114" y="124"/>
                    </a:lnTo>
                    <a:lnTo>
                      <a:pt x="104" y="128"/>
                    </a:lnTo>
                    <a:lnTo>
                      <a:pt x="88" y="132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42" y="132"/>
                    </a:lnTo>
                    <a:lnTo>
                      <a:pt x="26" y="128"/>
                    </a:lnTo>
                    <a:lnTo>
                      <a:pt x="16" y="124"/>
                    </a:lnTo>
                    <a:lnTo>
                      <a:pt x="12" y="120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24" y="88"/>
                    </a:lnTo>
                    <a:lnTo>
                      <a:pt x="36" y="92"/>
                    </a:lnTo>
                    <a:lnTo>
                      <a:pt x="50" y="94"/>
                    </a:lnTo>
                    <a:lnTo>
                      <a:pt x="66" y="94"/>
                    </a:lnTo>
                    <a:lnTo>
                      <a:pt x="66" y="94"/>
                    </a:lnTo>
                    <a:lnTo>
                      <a:pt x="80" y="94"/>
                    </a:lnTo>
                    <a:lnTo>
                      <a:pt x="94" y="92"/>
                    </a:lnTo>
                    <a:lnTo>
                      <a:pt x="108" y="88"/>
                    </a:lnTo>
                    <a:lnTo>
                      <a:pt x="118" y="84"/>
                    </a:lnTo>
                    <a:lnTo>
                      <a:pt x="118" y="120"/>
                    </a:lnTo>
                    <a:close/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6" y="16"/>
                    </a:lnTo>
                    <a:lnTo>
                      <a:pt x="42" y="14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88" y="14"/>
                    </a:lnTo>
                    <a:lnTo>
                      <a:pt x="104" y="16"/>
                    </a:lnTo>
                    <a:lnTo>
                      <a:pt x="114" y="22"/>
                    </a:lnTo>
                    <a:lnTo>
                      <a:pt x="118" y="24"/>
                    </a:lnTo>
                    <a:lnTo>
                      <a:pt x="118" y="70"/>
                    </a:lnTo>
                    <a:lnTo>
                      <a:pt x="118" y="70"/>
                    </a:lnTo>
                    <a:lnTo>
                      <a:pt x="114" y="72"/>
                    </a:lnTo>
                    <a:lnTo>
                      <a:pt x="104" y="76"/>
                    </a:lnTo>
                    <a:lnTo>
                      <a:pt x="88" y="80"/>
                    </a:lnTo>
                    <a:lnTo>
                      <a:pt x="66" y="82"/>
                    </a:lnTo>
                    <a:lnTo>
                      <a:pt x="66" y="82"/>
                    </a:lnTo>
                    <a:lnTo>
                      <a:pt x="42" y="80"/>
                    </a:lnTo>
                    <a:lnTo>
                      <a:pt x="26" y="76"/>
                    </a:lnTo>
                    <a:lnTo>
                      <a:pt x="16" y="72"/>
                    </a:lnTo>
                    <a:lnTo>
                      <a:pt x="12" y="70"/>
                    </a:lnTo>
                    <a:lnTo>
                      <a:pt x="12" y="24"/>
                    </a:lnTo>
                    <a:close/>
                    <a:moveTo>
                      <a:pt x="66" y="184"/>
                    </a:moveTo>
                    <a:lnTo>
                      <a:pt x="66" y="184"/>
                    </a:lnTo>
                    <a:lnTo>
                      <a:pt x="42" y="182"/>
                    </a:lnTo>
                    <a:lnTo>
                      <a:pt x="26" y="178"/>
                    </a:lnTo>
                    <a:lnTo>
                      <a:pt x="16" y="174"/>
                    </a:lnTo>
                    <a:lnTo>
                      <a:pt x="12" y="170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24" y="140"/>
                    </a:lnTo>
                    <a:lnTo>
                      <a:pt x="36" y="142"/>
                    </a:lnTo>
                    <a:lnTo>
                      <a:pt x="50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80" y="144"/>
                    </a:lnTo>
                    <a:lnTo>
                      <a:pt x="94" y="142"/>
                    </a:lnTo>
                    <a:lnTo>
                      <a:pt x="108" y="140"/>
                    </a:lnTo>
                    <a:lnTo>
                      <a:pt x="118" y="136"/>
                    </a:lnTo>
                    <a:lnTo>
                      <a:pt x="118" y="170"/>
                    </a:lnTo>
                    <a:lnTo>
                      <a:pt x="118" y="170"/>
                    </a:lnTo>
                    <a:lnTo>
                      <a:pt x="114" y="174"/>
                    </a:lnTo>
                    <a:lnTo>
                      <a:pt x="106" y="178"/>
                    </a:lnTo>
                    <a:lnTo>
                      <a:pt x="88" y="182"/>
                    </a:lnTo>
                    <a:lnTo>
                      <a:pt x="66" y="184"/>
                    </a:lnTo>
                    <a:lnTo>
                      <a:pt x="66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A9D17E00-2D4C-1E44-909D-C13E186A5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1250950"/>
                <a:ext cx="133350" cy="174625"/>
              </a:xfrm>
              <a:custGeom>
                <a:avLst/>
                <a:gdLst>
                  <a:gd name="T0" fmla="*/ 72 w 84"/>
                  <a:gd name="T1" fmla="*/ 110 h 110"/>
                  <a:gd name="T2" fmla="*/ 10 w 84"/>
                  <a:gd name="T3" fmla="*/ 110 h 110"/>
                  <a:gd name="T4" fmla="*/ 10 w 84"/>
                  <a:gd name="T5" fmla="*/ 110 h 110"/>
                  <a:gd name="T6" fmla="*/ 6 w 84"/>
                  <a:gd name="T7" fmla="*/ 110 h 110"/>
                  <a:gd name="T8" fmla="*/ 2 w 84"/>
                  <a:gd name="T9" fmla="*/ 108 h 110"/>
                  <a:gd name="T10" fmla="*/ 0 w 84"/>
                  <a:gd name="T11" fmla="*/ 104 h 110"/>
                  <a:gd name="T12" fmla="*/ 0 w 84"/>
                  <a:gd name="T13" fmla="*/ 98 h 110"/>
                  <a:gd name="T14" fmla="*/ 0 w 84"/>
                  <a:gd name="T15" fmla="*/ 40 h 110"/>
                  <a:gd name="T16" fmla="*/ 0 w 84"/>
                  <a:gd name="T17" fmla="*/ 40 h 110"/>
                  <a:gd name="T18" fmla="*/ 0 w 84"/>
                  <a:gd name="T19" fmla="*/ 36 h 110"/>
                  <a:gd name="T20" fmla="*/ 6 w 84"/>
                  <a:gd name="T21" fmla="*/ 34 h 110"/>
                  <a:gd name="T22" fmla="*/ 6 w 84"/>
                  <a:gd name="T23" fmla="*/ 34 h 110"/>
                  <a:gd name="T24" fmla="*/ 10 w 84"/>
                  <a:gd name="T25" fmla="*/ 36 h 110"/>
                  <a:gd name="T26" fmla="*/ 12 w 84"/>
                  <a:gd name="T27" fmla="*/ 40 h 110"/>
                  <a:gd name="T28" fmla="*/ 12 w 84"/>
                  <a:gd name="T29" fmla="*/ 98 h 110"/>
                  <a:gd name="T30" fmla="*/ 72 w 84"/>
                  <a:gd name="T31" fmla="*/ 98 h 110"/>
                  <a:gd name="T32" fmla="*/ 72 w 84"/>
                  <a:gd name="T33" fmla="*/ 12 h 110"/>
                  <a:gd name="T34" fmla="*/ 34 w 84"/>
                  <a:gd name="T35" fmla="*/ 12 h 110"/>
                  <a:gd name="T36" fmla="*/ 34 w 84"/>
                  <a:gd name="T37" fmla="*/ 12 h 110"/>
                  <a:gd name="T38" fmla="*/ 30 w 84"/>
                  <a:gd name="T39" fmla="*/ 10 h 110"/>
                  <a:gd name="T40" fmla="*/ 28 w 84"/>
                  <a:gd name="T41" fmla="*/ 6 h 110"/>
                  <a:gd name="T42" fmla="*/ 28 w 84"/>
                  <a:gd name="T43" fmla="*/ 6 h 110"/>
                  <a:gd name="T44" fmla="*/ 30 w 84"/>
                  <a:gd name="T45" fmla="*/ 2 h 110"/>
                  <a:gd name="T46" fmla="*/ 34 w 84"/>
                  <a:gd name="T47" fmla="*/ 0 h 110"/>
                  <a:gd name="T48" fmla="*/ 72 w 84"/>
                  <a:gd name="T49" fmla="*/ 0 h 110"/>
                  <a:gd name="T50" fmla="*/ 72 w 84"/>
                  <a:gd name="T51" fmla="*/ 0 h 110"/>
                  <a:gd name="T52" fmla="*/ 76 w 84"/>
                  <a:gd name="T53" fmla="*/ 2 h 110"/>
                  <a:gd name="T54" fmla="*/ 80 w 84"/>
                  <a:gd name="T55" fmla="*/ 4 h 110"/>
                  <a:gd name="T56" fmla="*/ 82 w 84"/>
                  <a:gd name="T57" fmla="*/ 8 h 110"/>
                  <a:gd name="T58" fmla="*/ 84 w 84"/>
                  <a:gd name="T59" fmla="*/ 12 h 110"/>
                  <a:gd name="T60" fmla="*/ 84 w 84"/>
                  <a:gd name="T61" fmla="*/ 98 h 110"/>
                  <a:gd name="T62" fmla="*/ 84 w 84"/>
                  <a:gd name="T63" fmla="*/ 98 h 110"/>
                  <a:gd name="T64" fmla="*/ 82 w 84"/>
                  <a:gd name="T65" fmla="*/ 104 h 110"/>
                  <a:gd name="T66" fmla="*/ 80 w 84"/>
                  <a:gd name="T67" fmla="*/ 108 h 110"/>
                  <a:gd name="T68" fmla="*/ 76 w 84"/>
                  <a:gd name="T69" fmla="*/ 110 h 110"/>
                  <a:gd name="T70" fmla="*/ 72 w 84"/>
                  <a:gd name="T71" fmla="*/ 110 h 110"/>
                  <a:gd name="T72" fmla="*/ 72 w 84"/>
                  <a:gd name="T7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" h="110">
                    <a:moveTo>
                      <a:pt x="72" y="110"/>
                    </a:moveTo>
                    <a:lnTo>
                      <a:pt x="10" y="110"/>
                    </a:lnTo>
                    <a:lnTo>
                      <a:pt x="10" y="110"/>
                    </a:lnTo>
                    <a:lnTo>
                      <a:pt x="6" y="110"/>
                    </a:lnTo>
                    <a:lnTo>
                      <a:pt x="2" y="108"/>
                    </a:lnTo>
                    <a:lnTo>
                      <a:pt x="0" y="104"/>
                    </a:lnTo>
                    <a:lnTo>
                      <a:pt x="0" y="9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2" y="40"/>
                    </a:lnTo>
                    <a:lnTo>
                      <a:pt x="12" y="98"/>
                    </a:lnTo>
                    <a:lnTo>
                      <a:pt x="72" y="98"/>
                    </a:lnTo>
                    <a:lnTo>
                      <a:pt x="72" y="1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10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6" y="2"/>
                    </a:lnTo>
                    <a:lnTo>
                      <a:pt x="80" y="4"/>
                    </a:lnTo>
                    <a:lnTo>
                      <a:pt x="82" y="8"/>
                    </a:lnTo>
                    <a:lnTo>
                      <a:pt x="84" y="12"/>
                    </a:lnTo>
                    <a:lnTo>
                      <a:pt x="84" y="98"/>
                    </a:lnTo>
                    <a:lnTo>
                      <a:pt x="84" y="98"/>
                    </a:lnTo>
                    <a:lnTo>
                      <a:pt x="82" y="10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D57EE729-62EC-7B48-9C87-CF93C5D039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9550" y="1250950"/>
                <a:ext cx="63500" cy="73025"/>
              </a:xfrm>
              <a:custGeom>
                <a:avLst/>
                <a:gdLst>
                  <a:gd name="T0" fmla="*/ 28 w 40"/>
                  <a:gd name="T1" fmla="*/ 46 h 46"/>
                  <a:gd name="T2" fmla="*/ 6 w 40"/>
                  <a:gd name="T3" fmla="*/ 46 h 46"/>
                  <a:gd name="T4" fmla="*/ 6 w 40"/>
                  <a:gd name="T5" fmla="*/ 46 h 46"/>
                  <a:gd name="T6" fmla="*/ 2 w 40"/>
                  <a:gd name="T7" fmla="*/ 44 h 46"/>
                  <a:gd name="T8" fmla="*/ 0 w 40"/>
                  <a:gd name="T9" fmla="*/ 42 h 46"/>
                  <a:gd name="T10" fmla="*/ 0 w 40"/>
                  <a:gd name="T11" fmla="*/ 42 h 46"/>
                  <a:gd name="T12" fmla="*/ 0 w 40"/>
                  <a:gd name="T13" fmla="*/ 38 h 46"/>
                  <a:gd name="T14" fmla="*/ 0 w 40"/>
                  <a:gd name="T15" fmla="*/ 36 h 46"/>
                  <a:gd name="T16" fmla="*/ 30 w 40"/>
                  <a:gd name="T17" fmla="*/ 2 h 46"/>
                  <a:gd name="T18" fmla="*/ 30 w 40"/>
                  <a:gd name="T19" fmla="*/ 2 h 46"/>
                  <a:gd name="T20" fmla="*/ 34 w 40"/>
                  <a:gd name="T21" fmla="*/ 0 h 46"/>
                  <a:gd name="T22" fmla="*/ 38 w 40"/>
                  <a:gd name="T23" fmla="*/ 0 h 46"/>
                  <a:gd name="T24" fmla="*/ 38 w 40"/>
                  <a:gd name="T25" fmla="*/ 0 h 46"/>
                  <a:gd name="T26" fmla="*/ 40 w 40"/>
                  <a:gd name="T27" fmla="*/ 2 h 46"/>
                  <a:gd name="T28" fmla="*/ 40 w 40"/>
                  <a:gd name="T29" fmla="*/ 6 h 46"/>
                  <a:gd name="T30" fmla="*/ 40 w 40"/>
                  <a:gd name="T31" fmla="*/ 32 h 46"/>
                  <a:gd name="T32" fmla="*/ 40 w 40"/>
                  <a:gd name="T33" fmla="*/ 32 h 46"/>
                  <a:gd name="T34" fmla="*/ 40 w 40"/>
                  <a:gd name="T35" fmla="*/ 36 h 46"/>
                  <a:gd name="T36" fmla="*/ 36 w 40"/>
                  <a:gd name="T37" fmla="*/ 40 h 46"/>
                  <a:gd name="T38" fmla="*/ 32 w 40"/>
                  <a:gd name="T39" fmla="*/ 44 h 46"/>
                  <a:gd name="T40" fmla="*/ 28 w 40"/>
                  <a:gd name="T41" fmla="*/ 46 h 46"/>
                  <a:gd name="T42" fmla="*/ 28 w 40"/>
                  <a:gd name="T43" fmla="*/ 46 h 46"/>
                  <a:gd name="T44" fmla="*/ 18 w 40"/>
                  <a:gd name="T45" fmla="*/ 34 h 46"/>
                  <a:gd name="T46" fmla="*/ 28 w 40"/>
                  <a:gd name="T47" fmla="*/ 34 h 46"/>
                  <a:gd name="T48" fmla="*/ 28 w 40"/>
                  <a:gd name="T49" fmla="*/ 34 h 46"/>
                  <a:gd name="T50" fmla="*/ 28 w 40"/>
                  <a:gd name="T51" fmla="*/ 32 h 46"/>
                  <a:gd name="T52" fmla="*/ 28 w 40"/>
                  <a:gd name="T53" fmla="*/ 22 h 46"/>
                  <a:gd name="T54" fmla="*/ 18 w 40"/>
                  <a:gd name="T5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6">
                    <a:moveTo>
                      <a:pt x="28" y="46"/>
                    </a:moveTo>
                    <a:lnTo>
                      <a:pt x="6" y="46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2"/>
                    </a:lnTo>
                    <a:lnTo>
                      <a:pt x="40" y="6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0" y="36"/>
                    </a:lnTo>
                    <a:lnTo>
                      <a:pt x="36" y="40"/>
                    </a:lnTo>
                    <a:lnTo>
                      <a:pt x="32" y="44"/>
                    </a:lnTo>
                    <a:lnTo>
                      <a:pt x="28" y="46"/>
                    </a:lnTo>
                    <a:lnTo>
                      <a:pt x="28" y="46"/>
                    </a:lnTo>
                    <a:close/>
                    <a:moveTo>
                      <a:pt x="18" y="34"/>
                    </a:moveTo>
                    <a:lnTo>
                      <a:pt x="28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28" y="22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95309F19-FBD0-2C40-AE76-96F6EF817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450" y="1250950"/>
                <a:ext cx="133350" cy="174625"/>
              </a:xfrm>
              <a:custGeom>
                <a:avLst/>
                <a:gdLst>
                  <a:gd name="T0" fmla="*/ 72 w 84"/>
                  <a:gd name="T1" fmla="*/ 110 h 110"/>
                  <a:gd name="T2" fmla="*/ 12 w 84"/>
                  <a:gd name="T3" fmla="*/ 110 h 110"/>
                  <a:gd name="T4" fmla="*/ 12 w 84"/>
                  <a:gd name="T5" fmla="*/ 110 h 110"/>
                  <a:gd name="T6" fmla="*/ 8 w 84"/>
                  <a:gd name="T7" fmla="*/ 110 h 110"/>
                  <a:gd name="T8" fmla="*/ 4 w 84"/>
                  <a:gd name="T9" fmla="*/ 108 h 110"/>
                  <a:gd name="T10" fmla="*/ 2 w 84"/>
                  <a:gd name="T11" fmla="*/ 104 h 110"/>
                  <a:gd name="T12" fmla="*/ 0 w 84"/>
                  <a:gd name="T13" fmla="*/ 98 h 110"/>
                  <a:gd name="T14" fmla="*/ 0 w 84"/>
                  <a:gd name="T15" fmla="*/ 40 h 110"/>
                  <a:gd name="T16" fmla="*/ 0 w 84"/>
                  <a:gd name="T17" fmla="*/ 40 h 110"/>
                  <a:gd name="T18" fmla="*/ 2 w 84"/>
                  <a:gd name="T19" fmla="*/ 36 h 110"/>
                  <a:gd name="T20" fmla="*/ 6 w 84"/>
                  <a:gd name="T21" fmla="*/ 34 h 110"/>
                  <a:gd name="T22" fmla="*/ 6 w 84"/>
                  <a:gd name="T23" fmla="*/ 34 h 110"/>
                  <a:gd name="T24" fmla="*/ 10 w 84"/>
                  <a:gd name="T25" fmla="*/ 36 h 110"/>
                  <a:gd name="T26" fmla="*/ 12 w 84"/>
                  <a:gd name="T27" fmla="*/ 40 h 110"/>
                  <a:gd name="T28" fmla="*/ 12 w 84"/>
                  <a:gd name="T29" fmla="*/ 98 h 110"/>
                  <a:gd name="T30" fmla="*/ 72 w 84"/>
                  <a:gd name="T31" fmla="*/ 98 h 110"/>
                  <a:gd name="T32" fmla="*/ 72 w 84"/>
                  <a:gd name="T33" fmla="*/ 12 h 110"/>
                  <a:gd name="T34" fmla="*/ 36 w 84"/>
                  <a:gd name="T35" fmla="*/ 12 h 110"/>
                  <a:gd name="T36" fmla="*/ 36 w 84"/>
                  <a:gd name="T37" fmla="*/ 12 h 110"/>
                  <a:gd name="T38" fmla="*/ 32 w 84"/>
                  <a:gd name="T39" fmla="*/ 10 h 110"/>
                  <a:gd name="T40" fmla="*/ 30 w 84"/>
                  <a:gd name="T41" fmla="*/ 6 h 110"/>
                  <a:gd name="T42" fmla="*/ 30 w 84"/>
                  <a:gd name="T43" fmla="*/ 6 h 110"/>
                  <a:gd name="T44" fmla="*/ 32 w 84"/>
                  <a:gd name="T45" fmla="*/ 2 h 110"/>
                  <a:gd name="T46" fmla="*/ 36 w 84"/>
                  <a:gd name="T47" fmla="*/ 0 h 110"/>
                  <a:gd name="T48" fmla="*/ 72 w 84"/>
                  <a:gd name="T49" fmla="*/ 0 h 110"/>
                  <a:gd name="T50" fmla="*/ 72 w 84"/>
                  <a:gd name="T51" fmla="*/ 0 h 110"/>
                  <a:gd name="T52" fmla="*/ 78 w 84"/>
                  <a:gd name="T53" fmla="*/ 2 h 110"/>
                  <a:gd name="T54" fmla="*/ 82 w 84"/>
                  <a:gd name="T55" fmla="*/ 4 h 110"/>
                  <a:gd name="T56" fmla="*/ 84 w 84"/>
                  <a:gd name="T57" fmla="*/ 8 h 110"/>
                  <a:gd name="T58" fmla="*/ 84 w 84"/>
                  <a:gd name="T59" fmla="*/ 12 h 110"/>
                  <a:gd name="T60" fmla="*/ 84 w 84"/>
                  <a:gd name="T61" fmla="*/ 98 h 110"/>
                  <a:gd name="T62" fmla="*/ 84 w 84"/>
                  <a:gd name="T63" fmla="*/ 98 h 110"/>
                  <a:gd name="T64" fmla="*/ 84 w 84"/>
                  <a:gd name="T65" fmla="*/ 104 h 110"/>
                  <a:gd name="T66" fmla="*/ 82 w 84"/>
                  <a:gd name="T67" fmla="*/ 108 h 110"/>
                  <a:gd name="T68" fmla="*/ 78 w 84"/>
                  <a:gd name="T69" fmla="*/ 110 h 110"/>
                  <a:gd name="T70" fmla="*/ 72 w 84"/>
                  <a:gd name="T71" fmla="*/ 110 h 110"/>
                  <a:gd name="T72" fmla="*/ 72 w 84"/>
                  <a:gd name="T7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" h="110">
                    <a:moveTo>
                      <a:pt x="72" y="110"/>
                    </a:moveTo>
                    <a:lnTo>
                      <a:pt x="12" y="110"/>
                    </a:lnTo>
                    <a:lnTo>
                      <a:pt x="12" y="110"/>
                    </a:lnTo>
                    <a:lnTo>
                      <a:pt x="8" y="110"/>
                    </a:lnTo>
                    <a:lnTo>
                      <a:pt x="4" y="108"/>
                    </a:lnTo>
                    <a:lnTo>
                      <a:pt x="2" y="104"/>
                    </a:lnTo>
                    <a:lnTo>
                      <a:pt x="0" y="9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2" y="40"/>
                    </a:lnTo>
                    <a:lnTo>
                      <a:pt x="12" y="98"/>
                    </a:lnTo>
                    <a:lnTo>
                      <a:pt x="72" y="98"/>
                    </a:lnTo>
                    <a:lnTo>
                      <a:pt x="72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2"/>
                    </a:lnTo>
                    <a:lnTo>
                      <a:pt x="36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8" y="2"/>
                    </a:lnTo>
                    <a:lnTo>
                      <a:pt x="82" y="4"/>
                    </a:lnTo>
                    <a:lnTo>
                      <a:pt x="84" y="8"/>
                    </a:lnTo>
                    <a:lnTo>
                      <a:pt x="84" y="12"/>
                    </a:lnTo>
                    <a:lnTo>
                      <a:pt x="84" y="98"/>
                    </a:lnTo>
                    <a:lnTo>
                      <a:pt x="84" y="98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78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1">
                <a:extLst>
                  <a:ext uri="{FF2B5EF4-FFF2-40B4-BE49-F238E27FC236}">
                    <a16:creationId xmlns:a16="http://schemas.microsoft.com/office/drawing/2014/main" id="{6C939856-8B33-2946-A246-2707BC155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2450" y="1250950"/>
                <a:ext cx="66675" cy="73025"/>
              </a:xfrm>
              <a:custGeom>
                <a:avLst/>
                <a:gdLst>
                  <a:gd name="T0" fmla="*/ 28 w 42"/>
                  <a:gd name="T1" fmla="*/ 46 h 46"/>
                  <a:gd name="T2" fmla="*/ 6 w 42"/>
                  <a:gd name="T3" fmla="*/ 46 h 46"/>
                  <a:gd name="T4" fmla="*/ 6 w 42"/>
                  <a:gd name="T5" fmla="*/ 46 h 46"/>
                  <a:gd name="T6" fmla="*/ 4 w 42"/>
                  <a:gd name="T7" fmla="*/ 44 h 46"/>
                  <a:gd name="T8" fmla="*/ 0 w 42"/>
                  <a:gd name="T9" fmla="*/ 42 h 46"/>
                  <a:gd name="T10" fmla="*/ 0 w 42"/>
                  <a:gd name="T11" fmla="*/ 42 h 46"/>
                  <a:gd name="T12" fmla="*/ 0 w 42"/>
                  <a:gd name="T13" fmla="*/ 38 h 46"/>
                  <a:gd name="T14" fmla="*/ 2 w 42"/>
                  <a:gd name="T15" fmla="*/ 36 h 46"/>
                  <a:gd name="T16" fmla="*/ 32 w 42"/>
                  <a:gd name="T17" fmla="*/ 2 h 46"/>
                  <a:gd name="T18" fmla="*/ 32 w 42"/>
                  <a:gd name="T19" fmla="*/ 2 h 46"/>
                  <a:gd name="T20" fmla="*/ 34 w 42"/>
                  <a:gd name="T21" fmla="*/ 0 h 46"/>
                  <a:gd name="T22" fmla="*/ 38 w 42"/>
                  <a:gd name="T23" fmla="*/ 0 h 46"/>
                  <a:gd name="T24" fmla="*/ 38 w 42"/>
                  <a:gd name="T25" fmla="*/ 0 h 46"/>
                  <a:gd name="T26" fmla="*/ 42 w 42"/>
                  <a:gd name="T27" fmla="*/ 2 h 46"/>
                  <a:gd name="T28" fmla="*/ 42 w 42"/>
                  <a:gd name="T29" fmla="*/ 6 h 46"/>
                  <a:gd name="T30" fmla="*/ 42 w 42"/>
                  <a:gd name="T31" fmla="*/ 32 h 46"/>
                  <a:gd name="T32" fmla="*/ 42 w 42"/>
                  <a:gd name="T33" fmla="*/ 32 h 46"/>
                  <a:gd name="T34" fmla="*/ 42 w 42"/>
                  <a:gd name="T35" fmla="*/ 36 h 46"/>
                  <a:gd name="T36" fmla="*/ 38 w 42"/>
                  <a:gd name="T37" fmla="*/ 40 h 46"/>
                  <a:gd name="T38" fmla="*/ 34 w 42"/>
                  <a:gd name="T39" fmla="*/ 44 h 46"/>
                  <a:gd name="T40" fmla="*/ 28 w 42"/>
                  <a:gd name="T41" fmla="*/ 46 h 46"/>
                  <a:gd name="T42" fmla="*/ 28 w 42"/>
                  <a:gd name="T43" fmla="*/ 46 h 46"/>
                  <a:gd name="T44" fmla="*/ 20 w 42"/>
                  <a:gd name="T45" fmla="*/ 34 h 46"/>
                  <a:gd name="T46" fmla="*/ 28 w 42"/>
                  <a:gd name="T47" fmla="*/ 34 h 46"/>
                  <a:gd name="T48" fmla="*/ 28 w 42"/>
                  <a:gd name="T49" fmla="*/ 34 h 46"/>
                  <a:gd name="T50" fmla="*/ 30 w 42"/>
                  <a:gd name="T51" fmla="*/ 32 h 46"/>
                  <a:gd name="T52" fmla="*/ 30 w 42"/>
                  <a:gd name="T53" fmla="*/ 22 h 46"/>
                  <a:gd name="T54" fmla="*/ 20 w 42"/>
                  <a:gd name="T5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46">
                    <a:moveTo>
                      <a:pt x="28" y="46"/>
                    </a:moveTo>
                    <a:lnTo>
                      <a:pt x="6" y="46"/>
                    </a:lnTo>
                    <a:lnTo>
                      <a:pt x="6" y="46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6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6"/>
                    </a:lnTo>
                    <a:lnTo>
                      <a:pt x="38" y="40"/>
                    </a:lnTo>
                    <a:lnTo>
                      <a:pt x="34" y="44"/>
                    </a:lnTo>
                    <a:lnTo>
                      <a:pt x="28" y="46"/>
                    </a:lnTo>
                    <a:lnTo>
                      <a:pt x="28" y="46"/>
                    </a:lnTo>
                    <a:close/>
                    <a:moveTo>
                      <a:pt x="20" y="34"/>
                    </a:moveTo>
                    <a:lnTo>
                      <a:pt x="28" y="34"/>
                    </a:lnTo>
                    <a:lnTo>
                      <a:pt x="28" y="34"/>
                    </a:lnTo>
                    <a:lnTo>
                      <a:pt x="30" y="32"/>
                    </a:lnTo>
                    <a:lnTo>
                      <a:pt x="30" y="22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2">
                <a:extLst>
                  <a:ext uri="{FF2B5EF4-FFF2-40B4-BE49-F238E27FC236}">
                    <a16:creationId xmlns:a16="http://schemas.microsoft.com/office/drawing/2014/main" id="{13827D4D-146B-684A-816B-97DF58AA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175" y="1152525"/>
                <a:ext cx="76200" cy="82550"/>
              </a:xfrm>
              <a:custGeom>
                <a:avLst/>
                <a:gdLst>
                  <a:gd name="T0" fmla="*/ 6 w 48"/>
                  <a:gd name="T1" fmla="*/ 52 h 52"/>
                  <a:gd name="T2" fmla="*/ 6 w 48"/>
                  <a:gd name="T3" fmla="*/ 52 h 52"/>
                  <a:gd name="T4" fmla="*/ 2 w 48"/>
                  <a:gd name="T5" fmla="*/ 50 h 52"/>
                  <a:gd name="T6" fmla="*/ 2 w 48"/>
                  <a:gd name="T7" fmla="*/ 50 h 52"/>
                  <a:gd name="T8" fmla="*/ 0 w 48"/>
                  <a:gd name="T9" fmla="*/ 46 h 52"/>
                  <a:gd name="T10" fmla="*/ 0 w 48"/>
                  <a:gd name="T11" fmla="*/ 42 h 52"/>
                  <a:gd name="T12" fmla="*/ 38 w 48"/>
                  <a:gd name="T13" fmla="*/ 2 h 52"/>
                  <a:gd name="T14" fmla="*/ 38 w 48"/>
                  <a:gd name="T15" fmla="*/ 2 h 52"/>
                  <a:gd name="T16" fmla="*/ 42 w 48"/>
                  <a:gd name="T17" fmla="*/ 0 h 52"/>
                  <a:gd name="T18" fmla="*/ 46 w 48"/>
                  <a:gd name="T19" fmla="*/ 0 h 52"/>
                  <a:gd name="T20" fmla="*/ 46 w 48"/>
                  <a:gd name="T21" fmla="*/ 0 h 52"/>
                  <a:gd name="T22" fmla="*/ 48 w 48"/>
                  <a:gd name="T23" fmla="*/ 4 h 52"/>
                  <a:gd name="T24" fmla="*/ 46 w 48"/>
                  <a:gd name="T25" fmla="*/ 10 h 52"/>
                  <a:gd name="T26" fmla="*/ 10 w 48"/>
                  <a:gd name="T27" fmla="*/ 50 h 52"/>
                  <a:gd name="T28" fmla="*/ 10 w 48"/>
                  <a:gd name="T29" fmla="*/ 50 h 52"/>
                  <a:gd name="T30" fmla="*/ 6 w 48"/>
                  <a:gd name="T31" fmla="*/ 52 h 52"/>
                  <a:gd name="T32" fmla="*/ 6 w 48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2">
                    <a:moveTo>
                      <a:pt x="6" y="52"/>
                    </a:moveTo>
                    <a:lnTo>
                      <a:pt x="6" y="52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6" y="52"/>
                    </a:lnTo>
                    <a:lnTo>
                      <a:pt x="6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3">
                <a:extLst>
                  <a:ext uri="{FF2B5EF4-FFF2-40B4-BE49-F238E27FC236}">
                    <a16:creationId xmlns:a16="http://schemas.microsoft.com/office/drawing/2014/main" id="{703169F2-17ED-5E40-A786-F95FCF481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1184275"/>
                <a:ext cx="25400" cy="53975"/>
              </a:xfrm>
              <a:custGeom>
                <a:avLst/>
                <a:gdLst>
                  <a:gd name="T0" fmla="*/ 6 w 16"/>
                  <a:gd name="T1" fmla="*/ 34 h 34"/>
                  <a:gd name="T2" fmla="*/ 6 w 16"/>
                  <a:gd name="T3" fmla="*/ 34 h 34"/>
                  <a:gd name="T4" fmla="*/ 4 w 16"/>
                  <a:gd name="T5" fmla="*/ 34 h 34"/>
                  <a:gd name="T6" fmla="*/ 4 w 16"/>
                  <a:gd name="T7" fmla="*/ 34 h 34"/>
                  <a:gd name="T8" fmla="*/ 0 w 16"/>
                  <a:gd name="T9" fmla="*/ 32 h 34"/>
                  <a:gd name="T10" fmla="*/ 0 w 16"/>
                  <a:gd name="T11" fmla="*/ 26 h 34"/>
                  <a:gd name="T12" fmla="*/ 4 w 16"/>
                  <a:gd name="T13" fmla="*/ 4 h 34"/>
                  <a:gd name="T14" fmla="*/ 4 w 16"/>
                  <a:gd name="T15" fmla="*/ 4 h 34"/>
                  <a:gd name="T16" fmla="*/ 6 w 16"/>
                  <a:gd name="T17" fmla="*/ 0 h 34"/>
                  <a:gd name="T18" fmla="*/ 10 w 16"/>
                  <a:gd name="T19" fmla="*/ 0 h 34"/>
                  <a:gd name="T20" fmla="*/ 10 w 16"/>
                  <a:gd name="T21" fmla="*/ 0 h 34"/>
                  <a:gd name="T22" fmla="*/ 14 w 16"/>
                  <a:gd name="T23" fmla="*/ 2 h 34"/>
                  <a:gd name="T24" fmla="*/ 16 w 16"/>
                  <a:gd name="T25" fmla="*/ 6 h 34"/>
                  <a:gd name="T26" fmla="*/ 12 w 16"/>
                  <a:gd name="T27" fmla="*/ 28 h 34"/>
                  <a:gd name="T28" fmla="*/ 12 w 16"/>
                  <a:gd name="T29" fmla="*/ 28 h 34"/>
                  <a:gd name="T30" fmla="*/ 10 w 16"/>
                  <a:gd name="T31" fmla="*/ 32 h 34"/>
                  <a:gd name="T32" fmla="*/ 6 w 16"/>
                  <a:gd name="T33" fmla="*/ 34 h 34"/>
                  <a:gd name="T34" fmla="*/ 6 w 16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34">
                    <a:moveTo>
                      <a:pt x="6" y="34"/>
                    </a:moveTo>
                    <a:lnTo>
                      <a:pt x="6" y="34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16" y="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6" y="34"/>
                    </a:lnTo>
                    <a:lnTo>
                      <a:pt x="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44">
                <a:extLst>
                  <a:ext uri="{FF2B5EF4-FFF2-40B4-BE49-F238E27FC236}">
                    <a16:creationId xmlns:a16="http://schemas.microsoft.com/office/drawing/2014/main" id="{F6D642C8-5952-D34B-BDA9-E97BBC2CE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1212850"/>
                <a:ext cx="50800" cy="25400"/>
              </a:xfrm>
              <a:custGeom>
                <a:avLst/>
                <a:gdLst>
                  <a:gd name="T0" fmla="*/ 6 w 32"/>
                  <a:gd name="T1" fmla="*/ 16 h 16"/>
                  <a:gd name="T2" fmla="*/ 6 w 32"/>
                  <a:gd name="T3" fmla="*/ 16 h 16"/>
                  <a:gd name="T4" fmla="*/ 2 w 32"/>
                  <a:gd name="T5" fmla="*/ 14 h 16"/>
                  <a:gd name="T6" fmla="*/ 0 w 32"/>
                  <a:gd name="T7" fmla="*/ 10 h 16"/>
                  <a:gd name="T8" fmla="*/ 0 w 32"/>
                  <a:gd name="T9" fmla="*/ 10 h 16"/>
                  <a:gd name="T10" fmla="*/ 2 w 32"/>
                  <a:gd name="T11" fmla="*/ 6 h 16"/>
                  <a:gd name="T12" fmla="*/ 6 w 32"/>
                  <a:gd name="T13" fmla="*/ 4 h 16"/>
                  <a:gd name="T14" fmla="*/ 26 w 32"/>
                  <a:gd name="T15" fmla="*/ 0 h 16"/>
                  <a:gd name="T16" fmla="*/ 26 w 32"/>
                  <a:gd name="T17" fmla="*/ 0 h 16"/>
                  <a:gd name="T18" fmla="*/ 30 w 32"/>
                  <a:gd name="T19" fmla="*/ 2 h 16"/>
                  <a:gd name="T20" fmla="*/ 32 w 32"/>
                  <a:gd name="T21" fmla="*/ 6 h 16"/>
                  <a:gd name="T22" fmla="*/ 32 w 32"/>
                  <a:gd name="T23" fmla="*/ 6 h 16"/>
                  <a:gd name="T24" fmla="*/ 32 w 32"/>
                  <a:gd name="T25" fmla="*/ 10 h 16"/>
                  <a:gd name="T26" fmla="*/ 28 w 32"/>
                  <a:gd name="T27" fmla="*/ 12 h 16"/>
                  <a:gd name="T28" fmla="*/ 8 w 32"/>
                  <a:gd name="T29" fmla="*/ 16 h 16"/>
                  <a:gd name="T30" fmla="*/ 8 w 32"/>
                  <a:gd name="T31" fmla="*/ 16 h 16"/>
                  <a:gd name="T32" fmla="*/ 6 w 32"/>
                  <a:gd name="T33" fmla="*/ 16 h 16"/>
                  <a:gd name="T34" fmla="*/ 6 w 32"/>
                  <a:gd name="T3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6" y="16"/>
                    </a:moveTo>
                    <a:lnTo>
                      <a:pt x="6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0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2" y="10"/>
                    </a:lnTo>
                    <a:lnTo>
                      <a:pt x="28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45">
                <a:extLst>
                  <a:ext uri="{FF2B5EF4-FFF2-40B4-BE49-F238E27FC236}">
                    <a16:creationId xmlns:a16="http://schemas.microsoft.com/office/drawing/2014/main" id="{09AA109C-6094-1946-83F4-0C0CED126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975" y="1152525"/>
                <a:ext cx="76200" cy="82550"/>
              </a:xfrm>
              <a:custGeom>
                <a:avLst/>
                <a:gdLst>
                  <a:gd name="T0" fmla="*/ 42 w 48"/>
                  <a:gd name="T1" fmla="*/ 52 h 52"/>
                  <a:gd name="T2" fmla="*/ 42 w 48"/>
                  <a:gd name="T3" fmla="*/ 52 h 52"/>
                  <a:gd name="T4" fmla="*/ 38 w 48"/>
                  <a:gd name="T5" fmla="*/ 50 h 52"/>
                  <a:gd name="T6" fmla="*/ 2 w 48"/>
                  <a:gd name="T7" fmla="*/ 10 h 52"/>
                  <a:gd name="T8" fmla="*/ 2 w 48"/>
                  <a:gd name="T9" fmla="*/ 10 h 52"/>
                  <a:gd name="T10" fmla="*/ 0 w 48"/>
                  <a:gd name="T11" fmla="*/ 4 h 52"/>
                  <a:gd name="T12" fmla="*/ 2 w 48"/>
                  <a:gd name="T13" fmla="*/ 0 h 52"/>
                  <a:gd name="T14" fmla="*/ 2 w 48"/>
                  <a:gd name="T15" fmla="*/ 0 h 52"/>
                  <a:gd name="T16" fmla="*/ 6 w 48"/>
                  <a:gd name="T17" fmla="*/ 0 h 52"/>
                  <a:gd name="T18" fmla="*/ 10 w 48"/>
                  <a:gd name="T19" fmla="*/ 2 h 52"/>
                  <a:gd name="T20" fmla="*/ 48 w 48"/>
                  <a:gd name="T21" fmla="*/ 42 h 52"/>
                  <a:gd name="T22" fmla="*/ 48 w 48"/>
                  <a:gd name="T23" fmla="*/ 42 h 52"/>
                  <a:gd name="T24" fmla="*/ 48 w 48"/>
                  <a:gd name="T25" fmla="*/ 46 h 52"/>
                  <a:gd name="T26" fmla="*/ 46 w 48"/>
                  <a:gd name="T27" fmla="*/ 50 h 52"/>
                  <a:gd name="T28" fmla="*/ 46 w 48"/>
                  <a:gd name="T29" fmla="*/ 50 h 52"/>
                  <a:gd name="T30" fmla="*/ 42 w 48"/>
                  <a:gd name="T31" fmla="*/ 52 h 52"/>
                  <a:gd name="T32" fmla="*/ 42 w 48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2">
                    <a:moveTo>
                      <a:pt x="42" y="52"/>
                    </a:moveTo>
                    <a:lnTo>
                      <a:pt x="42" y="52"/>
                    </a:lnTo>
                    <a:lnTo>
                      <a:pt x="38" y="5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48" y="46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2" y="52"/>
                    </a:lnTo>
                    <a:lnTo>
                      <a:pt x="4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46">
                <a:extLst>
                  <a:ext uri="{FF2B5EF4-FFF2-40B4-BE49-F238E27FC236}">
                    <a16:creationId xmlns:a16="http://schemas.microsoft.com/office/drawing/2014/main" id="{23C60A7D-5681-6F44-9113-8ADA35390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1184275"/>
                <a:ext cx="25400" cy="53975"/>
              </a:xfrm>
              <a:custGeom>
                <a:avLst/>
                <a:gdLst>
                  <a:gd name="T0" fmla="*/ 10 w 16"/>
                  <a:gd name="T1" fmla="*/ 34 h 34"/>
                  <a:gd name="T2" fmla="*/ 10 w 16"/>
                  <a:gd name="T3" fmla="*/ 34 h 34"/>
                  <a:gd name="T4" fmla="*/ 6 w 16"/>
                  <a:gd name="T5" fmla="*/ 32 h 34"/>
                  <a:gd name="T6" fmla="*/ 4 w 16"/>
                  <a:gd name="T7" fmla="*/ 28 h 34"/>
                  <a:gd name="T8" fmla="*/ 0 w 16"/>
                  <a:gd name="T9" fmla="*/ 6 h 34"/>
                  <a:gd name="T10" fmla="*/ 0 w 16"/>
                  <a:gd name="T11" fmla="*/ 6 h 34"/>
                  <a:gd name="T12" fmla="*/ 2 w 16"/>
                  <a:gd name="T13" fmla="*/ 2 h 34"/>
                  <a:gd name="T14" fmla="*/ 6 w 16"/>
                  <a:gd name="T15" fmla="*/ 0 h 34"/>
                  <a:gd name="T16" fmla="*/ 6 w 16"/>
                  <a:gd name="T17" fmla="*/ 0 h 34"/>
                  <a:gd name="T18" fmla="*/ 10 w 16"/>
                  <a:gd name="T19" fmla="*/ 0 h 34"/>
                  <a:gd name="T20" fmla="*/ 12 w 16"/>
                  <a:gd name="T21" fmla="*/ 4 h 34"/>
                  <a:gd name="T22" fmla="*/ 16 w 16"/>
                  <a:gd name="T23" fmla="*/ 26 h 34"/>
                  <a:gd name="T24" fmla="*/ 16 w 16"/>
                  <a:gd name="T25" fmla="*/ 26 h 34"/>
                  <a:gd name="T26" fmla="*/ 16 w 16"/>
                  <a:gd name="T27" fmla="*/ 32 h 34"/>
                  <a:gd name="T28" fmla="*/ 12 w 16"/>
                  <a:gd name="T29" fmla="*/ 34 h 34"/>
                  <a:gd name="T30" fmla="*/ 12 w 16"/>
                  <a:gd name="T31" fmla="*/ 34 h 34"/>
                  <a:gd name="T32" fmla="*/ 10 w 16"/>
                  <a:gd name="T33" fmla="*/ 34 h 34"/>
                  <a:gd name="T34" fmla="*/ 10 w 16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34">
                    <a:moveTo>
                      <a:pt x="10" y="34"/>
                    </a:moveTo>
                    <a:lnTo>
                      <a:pt x="10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34"/>
                    </a:lnTo>
                    <a:lnTo>
                      <a:pt x="1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7">
                <a:extLst>
                  <a:ext uri="{FF2B5EF4-FFF2-40B4-BE49-F238E27FC236}">
                    <a16:creationId xmlns:a16="http://schemas.microsoft.com/office/drawing/2014/main" id="{C0059E40-1985-1B41-9A3F-5E29C04C3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725" y="1212850"/>
                <a:ext cx="50800" cy="25400"/>
              </a:xfrm>
              <a:custGeom>
                <a:avLst/>
                <a:gdLst>
                  <a:gd name="T0" fmla="*/ 26 w 32"/>
                  <a:gd name="T1" fmla="*/ 16 h 16"/>
                  <a:gd name="T2" fmla="*/ 26 w 32"/>
                  <a:gd name="T3" fmla="*/ 16 h 16"/>
                  <a:gd name="T4" fmla="*/ 26 w 32"/>
                  <a:gd name="T5" fmla="*/ 16 h 16"/>
                  <a:gd name="T6" fmla="*/ 4 w 32"/>
                  <a:gd name="T7" fmla="*/ 12 h 16"/>
                  <a:gd name="T8" fmla="*/ 4 w 32"/>
                  <a:gd name="T9" fmla="*/ 12 h 16"/>
                  <a:gd name="T10" fmla="*/ 0 w 32"/>
                  <a:gd name="T11" fmla="*/ 10 h 16"/>
                  <a:gd name="T12" fmla="*/ 0 w 32"/>
                  <a:gd name="T13" fmla="*/ 6 h 16"/>
                  <a:gd name="T14" fmla="*/ 0 w 32"/>
                  <a:gd name="T15" fmla="*/ 6 h 16"/>
                  <a:gd name="T16" fmla="*/ 2 w 32"/>
                  <a:gd name="T17" fmla="*/ 2 h 16"/>
                  <a:gd name="T18" fmla="*/ 6 w 32"/>
                  <a:gd name="T19" fmla="*/ 0 h 16"/>
                  <a:gd name="T20" fmla="*/ 26 w 32"/>
                  <a:gd name="T21" fmla="*/ 4 h 16"/>
                  <a:gd name="T22" fmla="*/ 26 w 32"/>
                  <a:gd name="T23" fmla="*/ 4 h 16"/>
                  <a:gd name="T24" fmla="*/ 30 w 32"/>
                  <a:gd name="T25" fmla="*/ 6 h 16"/>
                  <a:gd name="T26" fmla="*/ 32 w 32"/>
                  <a:gd name="T27" fmla="*/ 10 h 16"/>
                  <a:gd name="T28" fmla="*/ 32 w 32"/>
                  <a:gd name="T29" fmla="*/ 10 h 16"/>
                  <a:gd name="T30" fmla="*/ 30 w 32"/>
                  <a:gd name="T31" fmla="*/ 14 h 16"/>
                  <a:gd name="T32" fmla="*/ 26 w 32"/>
                  <a:gd name="T33" fmla="*/ 16 h 16"/>
                  <a:gd name="T34" fmla="*/ 26 w 32"/>
                  <a:gd name="T3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26" y="16"/>
                    </a:moveTo>
                    <a:lnTo>
                      <a:pt x="26" y="16"/>
                    </a:lnTo>
                    <a:lnTo>
                      <a:pt x="26" y="16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0" y="14"/>
                    </a:lnTo>
                    <a:lnTo>
                      <a:pt x="26" y="16"/>
                    </a:lnTo>
                    <a:lnTo>
                      <a:pt x="2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6BA015-B15B-4B4C-8703-37284EA13944}"/>
                </a:ext>
              </a:extLst>
            </p:cNvPr>
            <p:cNvSpPr/>
            <p:nvPr/>
          </p:nvSpPr>
          <p:spPr>
            <a:xfrm>
              <a:off x="6440487" y="1466850"/>
              <a:ext cx="914400" cy="91440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1F54AE1-0688-804E-8FD8-E1BC0427E7E2}"/>
              </a:ext>
            </a:extLst>
          </p:cNvPr>
          <p:cNvSpPr/>
          <p:nvPr/>
        </p:nvSpPr>
        <p:spPr>
          <a:xfrm>
            <a:off x="1139532" y="2661663"/>
            <a:ext cx="1492715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Collect Data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9860A7C-3D28-E24C-8482-18DDDED079AD}"/>
              </a:ext>
            </a:extLst>
          </p:cNvPr>
          <p:cNvSpPr/>
          <p:nvPr/>
        </p:nvSpPr>
        <p:spPr>
          <a:xfrm>
            <a:off x="1147137" y="3375356"/>
            <a:ext cx="1472411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Clean Data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7175B40-86B7-EF44-8255-18703FDB66A8}"/>
              </a:ext>
            </a:extLst>
          </p:cNvPr>
          <p:cNvSpPr/>
          <p:nvPr/>
        </p:nvSpPr>
        <p:spPr>
          <a:xfrm>
            <a:off x="3861120" y="2676223"/>
            <a:ext cx="1650472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Model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D35767-E546-6C42-93E2-7CFDDCA06193}"/>
              </a:ext>
            </a:extLst>
          </p:cNvPr>
          <p:cNvSpPr/>
          <p:nvPr/>
        </p:nvSpPr>
        <p:spPr>
          <a:xfrm>
            <a:off x="3875079" y="4629150"/>
            <a:ext cx="1650472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Optimize Model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509493D-2E79-6B48-B2AE-C4AB1F024903}"/>
              </a:ext>
            </a:extLst>
          </p:cNvPr>
          <p:cNvSpPr/>
          <p:nvPr/>
        </p:nvSpPr>
        <p:spPr>
          <a:xfrm>
            <a:off x="3866198" y="3335912"/>
            <a:ext cx="1650472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Train Model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C3260BD-8BEF-BA4E-97EC-11E160F7F30E}"/>
              </a:ext>
            </a:extLst>
          </p:cNvPr>
          <p:cNvSpPr/>
          <p:nvPr/>
        </p:nvSpPr>
        <p:spPr>
          <a:xfrm>
            <a:off x="3874816" y="4021712"/>
            <a:ext cx="1650472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Model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AA68DB2-12E5-D14F-8F1A-12C60C8CAB8D}"/>
              </a:ext>
            </a:extLst>
          </p:cNvPr>
          <p:cNvSpPr/>
          <p:nvPr/>
        </p:nvSpPr>
        <p:spPr>
          <a:xfrm>
            <a:off x="6477000" y="2647950"/>
            <a:ext cx="1447800" cy="32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Deploy Model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772455C-17A4-184E-BCDE-6DC88E7FBE63}"/>
              </a:ext>
            </a:extLst>
          </p:cNvPr>
          <p:cNvSpPr/>
          <p:nvPr/>
        </p:nvSpPr>
        <p:spPr>
          <a:xfrm>
            <a:off x="6470855" y="4021712"/>
            <a:ext cx="1453945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Monitor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16B686D-34C2-2C40-97C6-6B0734593FA8}"/>
              </a:ext>
            </a:extLst>
          </p:cNvPr>
          <p:cNvSpPr/>
          <p:nvPr/>
        </p:nvSpPr>
        <p:spPr>
          <a:xfrm>
            <a:off x="6477000" y="3335912"/>
            <a:ext cx="1447800" cy="342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Retrain Model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F753372-EB5E-1445-8F97-A565B51A590E}"/>
              </a:ext>
            </a:extLst>
          </p:cNvPr>
          <p:cNvSpPr/>
          <p:nvPr/>
        </p:nvSpPr>
        <p:spPr>
          <a:xfrm>
            <a:off x="1159837" y="4095750"/>
            <a:ext cx="1492716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Create Pipeline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94E4686-4505-3B4F-8D10-4AA103EE9C18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883342" y="3011288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22948B-3D1D-5D4E-BB30-FFCEC39FA248}"/>
              </a:ext>
            </a:extLst>
          </p:cNvPr>
          <p:cNvCxnSpPr>
            <a:cxnSpLocks/>
          </p:cNvCxnSpPr>
          <p:nvPr/>
        </p:nvCxnSpPr>
        <p:spPr>
          <a:xfrm>
            <a:off x="1884537" y="3724981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triped Right Arrow 75">
            <a:extLst>
              <a:ext uri="{FF2B5EF4-FFF2-40B4-BE49-F238E27FC236}">
                <a16:creationId xmlns:a16="http://schemas.microsoft.com/office/drawing/2014/main" id="{E6595D70-93C2-B147-8D8C-B46AB53F945E}"/>
              </a:ext>
            </a:extLst>
          </p:cNvPr>
          <p:cNvSpPr/>
          <p:nvPr/>
        </p:nvSpPr>
        <p:spPr>
          <a:xfrm>
            <a:off x="2958255" y="3165478"/>
            <a:ext cx="569236" cy="643505"/>
          </a:xfrm>
          <a:prstGeom prst="stripedRightArrow">
            <a:avLst>
              <a:gd name="adj1" fmla="val 46053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6308A67-4061-BD4E-B481-1A146C2B1527}"/>
              </a:ext>
            </a:extLst>
          </p:cNvPr>
          <p:cNvCxnSpPr>
            <a:cxnSpLocks/>
          </p:cNvCxnSpPr>
          <p:nvPr/>
        </p:nvCxnSpPr>
        <p:spPr>
          <a:xfrm>
            <a:off x="4700052" y="3011288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B8AC6C6-9DCB-7946-BFA9-21A353E142AB}"/>
              </a:ext>
            </a:extLst>
          </p:cNvPr>
          <p:cNvCxnSpPr>
            <a:cxnSpLocks/>
          </p:cNvCxnSpPr>
          <p:nvPr/>
        </p:nvCxnSpPr>
        <p:spPr>
          <a:xfrm>
            <a:off x="4688882" y="3655482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420B23-4CE6-2B49-9DB4-9DDE03753CAA}"/>
              </a:ext>
            </a:extLst>
          </p:cNvPr>
          <p:cNvCxnSpPr>
            <a:cxnSpLocks/>
          </p:cNvCxnSpPr>
          <p:nvPr/>
        </p:nvCxnSpPr>
        <p:spPr>
          <a:xfrm>
            <a:off x="4676077" y="4248150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1BE72A5-8CB8-BA45-A6D6-E45F90FC09FE}"/>
              </a:ext>
            </a:extLst>
          </p:cNvPr>
          <p:cNvCxnSpPr>
            <a:cxnSpLocks/>
          </p:cNvCxnSpPr>
          <p:nvPr/>
        </p:nvCxnSpPr>
        <p:spPr>
          <a:xfrm>
            <a:off x="7230467" y="2969682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F54175-023C-8D43-92F4-5C5BE7E130AB}"/>
              </a:ext>
            </a:extLst>
          </p:cNvPr>
          <p:cNvCxnSpPr>
            <a:cxnSpLocks/>
          </p:cNvCxnSpPr>
          <p:nvPr/>
        </p:nvCxnSpPr>
        <p:spPr>
          <a:xfrm>
            <a:off x="7230466" y="3638550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triped Right Arrow 81">
            <a:extLst>
              <a:ext uri="{FF2B5EF4-FFF2-40B4-BE49-F238E27FC236}">
                <a16:creationId xmlns:a16="http://schemas.microsoft.com/office/drawing/2014/main" id="{A95EC830-CBC0-4F44-8B31-92C11F161014}"/>
              </a:ext>
            </a:extLst>
          </p:cNvPr>
          <p:cNvSpPr/>
          <p:nvPr/>
        </p:nvSpPr>
        <p:spPr>
          <a:xfrm>
            <a:off x="5755364" y="3193322"/>
            <a:ext cx="569236" cy="643505"/>
          </a:xfrm>
          <a:prstGeom prst="stripedRightArrow">
            <a:avLst>
              <a:gd name="adj1" fmla="val 46053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890CC92-7C5A-1543-830C-22C5135E7D58}"/>
              </a:ext>
            </a:extLst>
          </p:cNvPr>
          <p:cNvCxnSpPr>
            <a:cxnSpLocks/>
          </p:cNvCxnSpPr>
          <p:nvPr/>
        </p:nvCxnSpPr>
        <p:spPr>
          <a:xfrm>
            <a:off x="838200" y="597932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05F0513-E914-6843-A68C-6C44ECA2751B}"/>
              </a:ext>
            </a:extLst>
          </p:cNvPr>
          <p:cNvSpPr txBox="1"/>
          <p:nvPr/>
        </p:nvSpPr>
        <p:spPr>
          <a:xfrm>
            <a:off x="1006996" y="236061"/>
            <a:ext cx="1279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Engineers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20A595B-361F-BC40-B6BB-27A878C4076F}"/>
              </a:ext>
            </a:extLst>
          </p:cNvPr>
          <p:cNvCxnSpPr>
            <a:cxnSpLocks/>
          </p:cNvCxnSpPr>
          <p:nvPr/>
        </p:nvCxnSpPr>
        <p:spPr>
          <a:xfrm>
            <a:off x="813645" y="381132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62507AF-2D45-F44F-B094-57D545D671F4}"/>
              </a:ext>
            </a:extLst>
          </p:cNvPr>
          <p:cNvSpPr txBox="1"/>
          <p:nvPr/>
        </p:nvSpPr>
        <p:spPr>
          <a:xfrm>
            <a:off x="3145813" y="227244"/>
            <a:ext cx="12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Scientists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63C867-C580-9440-A8B1-373C8E644257}"/>
              </a:ext>
            </a:extLst>
          </p:cNvPr>
          <p:cNvSpPr txBox="1"/>
          <p:nvPr/>
        </p:nvSpPr>
        <p:spPr>
          <a:xfrm>
            <a:off x="5436176" y="217012"/>
            <a:ext cx="1592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Software Engineers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E8DE52D-ABBA-A743-8640-7D2F384E633C}"/>
              </a:ext>
            </a:extLst>
          </p:cNvPr>
          <p:cNvSpPr txBox="1"/>
          <p:nvPr/>
        </p:nvSpPr>
        <p:spPr>
          <a:xfrm>
            <a:off x="7442768" y="217012"/>
            <a:ext cx="748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283FB3-54D5-8E45-A4DC-C74CD65652A6}"/>
              </a:ext>
            </a:extLst>
          </p:cNvPr>
          <p:cNvCxnSpPr>
            <a:cxnSpLocks/>
          </p:cNvCxnSpPr>
          <p:nvPr/>
        </p:nvCxnSpPr>
        <p:spPr>
          <a:xfrm>
            <a:off x="2475582" y="344859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0A19EBB-F777-1E48-A16E-561AA644A9F9}"/>
              </a:ext>
            </a:extLst>
          </p:cNvPr>
          <p:cNvCxnSpPr>
            <a:cxnSpLocks/>
          </p:cNvCxnSpPr>
          <p:nvPr/>
        </p:nvCxnSpPr>
        <p:spPr>
          <a:xfrm>
            <a:off x="5091705" y="337698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3626188-CA28-9546-99E7-BD45B0D06441}"/>
              </a:ext>
            </a:extLst>
          </p:cNvPr>
          <p:cNvCxnSpPr>
            <a:cxnSpLocks/>
          </p:cNvCxnSpPr>
          <p:nvPr/>
        </p:nvCxnSpPr>
        <p:spPr>
          <a:xfrm>
            <a:off x="7373326" y="344859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14956D9-4F70-DD45-ABF1-820BF6611CDB}"/>
              </a:ext>
            </a:extLst>
          </p:cNvPr>
          <p:cNvCxnSpPr>
            <a:cxnSpLocks/>
          </p:cNvCxnSpPr>
          <p:nvPr/>
        </p:nvCxnSpPr>
        <p:spPr>
          <a:xfrm>
            <a:off x="8229599" y="361950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056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">
            <a:extLst>
              <a:ext uri="{FF2B5EF4-FFF2-40B4-BE49-F238E27FC236}">
                <a16:creationId xmlns:a16="http://schemas.microsoft.com/office/drawing/2014/main" id="{7AD7D81F-8D3E-B448-8512-F0481E360069}"/>
              </a:ext>
            </a:extLst>
          </p:cNvPr>
          <p:cNvSpPr txBox="1">
            <a:spLocks/>
          </p:cNvSpPr>
          <p:nvPr/>
        </p:nvSpPr>
        <p:spPr>
          <a:xfrm>
            <a:off x="0" y="1809750"/>
            <a:ext cx="9144000" cy="5369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is the Business Impact?</a:t>
            </a:r>
          </a:p>
        </p:txBody>
      </p:sp>
    </p:spTree>
    <p:extLst>
      <p:ext uri="{BB962C8B-B14F-4D97-AF65-F5344CB8AC3E}">
        <p14:creationId xmlns:p14="http://schemas.microsoft.com/office/powerpoint/2010/main" val="224315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77F8B-A516-4E47-80B2-BDFC953702B1}"/>
              </a:ext>
            </a:extLst>
          </p:cNvPr>
          <p:cNvSpPr txBox="1"/>
          <p:nvPr/>
        </p:nvSpPr>
        <p:spPr>
          <a:xfrm>
            <a:off x="1676400" y="1516762"/>
            <a:ext cx="186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100" dirty="0">
                <a:solidFill>
                  <a:schemeClr val="accent3"/>
                </a:solidFill>
                <a:latin typeface="Lato Regular" charset="0"/>
              </a:rPr>
              <a:t>DATA PREPARATION</a:t>
            </a:r>
          </a:p>
          <a:p>
            <a:r>
              <a:rPr lang="en-US" sz="900" b="1" dirty="0">
                <a:latin typeface="Lato Regular" charset="0"/>
              </a:rPr>
              <a:t>STEP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D8E55-A959-0649-B236-15F216FA5BBA}"/>
              </a:ext>
            </a:extLst>
          </p:cNvPr>
          <p:cNvSpPr txBox="1"/>
          <p:nvPr/>
        </p:nvSpPr>
        <p:spPr>
          <a:xfrm>
            <a:off x="3861888" y="1509068"/>
            <a:ext cx="1455628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100" dirty="0">
                <a:solidFill>
                  <a:schemeClr val="accent4"/>
                </a:solidFill>
                <a:latin typeface="Lato Regular" charset="0"/>
              </a:rPr>
              <a:t>DEVELOPMENT</a:t>
            </a:r>
          </a:p>
          <a:p>
            <a:r>
              <a:rPr lang="en-US" sz="1000" b="1" dirty="0">
                <a:latin typeface="Lato Regular" charset="0"/>
              </a:rPr>
              <a:t>STEP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EAFF3-62D2-5C4D-8AB3-C2FD8B6B9881}"/>
              </a:ext>
            </a:extLst>
          </p:cNvPr>
          <p:cNvSpPr txBox="1"/>
          <p:nvPr/>
        </p:nvSpPr>
        <p:spPr>
          <a:xfrm>
            <a:off x="5903182" y="1516762"/>
            <a:ext cx="155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100" dirty="0">
                <a:solidFill>
                  <a:schemeClr val="accent2"/>
                </a:solidFill>
                <a:latin typeface="Lato Regular" charset="0"/>
              </a:rPr>
              <a:t>DEPLOYMENT</a:t>
            </a:r>
          </a:p>
          <a:p>
            <a:r>
              <a:rPr lang="en-US" sz="1000" b="1" dirty="0">
                <a:latin typeface="Lato Regular" charset="0"/>
              </a:rPr>
              <a:t>STEP 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5378A9-6259-5F4A-9090-E9297E989B2A}"/>
              </a:ext>
            </a:extLst>
          </p:cNvPr>
          <p:cNvGrpSpPr/>
          <p:nvPr/>
        </p:nvGrpSpPr>
        <p:grpSpPr>
          <a:xfrm>
            <a:off x="2199829" y="870943"/>
            <a:ext cx="683222" cy="556943"/>
            <a:chOff x="1354619" y="1404343"/>
            <a:chExt cx="914400" cy="914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D7DBD7-D725-1147-A5E9-218627CE2249}"/>
                </a:ext>
              </a:extLst>
            </p:cNvPr>
            <p:cNvGrpSpPr/>
            <p:nvPr/>
          </p:nvGrpSpPr>
          <p:grpSpPr>
            <a:xfrm>
              <a:off x="1676400" y="1633538"/>
              <a:ext cx="431800" cy="428625"/>
              <a:chOff x="4359275" y="1000125"/>
              <a:chExt cx="431800" cy="428625"/>
            </a:xfrm>
            <a:solidFill>
              <a:schemeClr val="accent3"/>
            </a:solidFill>
          </p:grpSpPr>
          <p:sp>
            <p:nvSpPr>
              <p:cNvPr id="12" name="Freeform 23">
                <a:extLst>
                  <a:ext uri="{FF2B5EF4-FFF2-40B4-BE49-F238E27FC236}">
                    <a16:creationId xmlns:a16="http://schemas.microsoft.com/office/drawing/2014/main" id="{4988C371-C78D-8141-88EA-E8E18E3794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9275" y="1000125"/>
                <a:ext cx="257175" cy="95250"/>
              </a:xfrm>
              <a:custGeom>
                <a:avLst/>
                <a:gdLst>
                  <a:gd name="T0" fmla="*/ 82 w 162"/>
                  <a:gd name="T1" fmla="*/ 60 h 60"/>
                  <a:gd name="T2" fmla="*/ 82 w 162"/>
                  <a:gd name="T3" fmla="*/ 60 h 60"/>
                  <a:gd name="T4" fmla="*/ 52 w 162"/>
                  <a:gd name="T5" fmla="*/ 58 h 60"/>
                  <a:gd name="T6" fmla="*/ 38 w 162"/>
                  <a:gd name="T7" fmla="*/ 56 h 60"/>
                  <a:gd name="T8" fmla="*/ 26 w 162"/>
                  <a:gd name="T9" fmla="*/ 52 h 60"/>
                  <a:gd name="T10" fmla="*/ 16 w 162"/>
                  <a:gd name="T11" fmla="*/ 48 h 60"/>
                  <a:gd name="T12" fmla="*/ 8 w 162"/>
                  <a:gd name="T13" fmla="*/ 44 h 60"/>
                  <a:gd name="T14" fmla="*/ 2 w 162"/>
                  <a:gd name="T15" fmla="*/ 38 h 60"/>
                  <a:gd name="T16" fmla="*/ 0 w 162"/>
                  <a:gd name="T17" fmla="*/ 30 h 60"/>
                  <a:gd name="T18" fmla="*/ 0 w 162"/>
                  <a:gd name="T19" fmla="*/ 30 h 60"/>
                  <a:gd name="T20" fmla="*/ 2 w 162"/>
                  <a:gd name="T21" fmla="*/ 24 h 60"/>
                  <a:gd name="T22" fmla="*/ 8 w 162"/>
                  <a:gd name="T23" fmla="*/ 18 h 60"/>
                  <a:gd name="T24" fmla="*/ 16 w 162"/>
                  <a:gd name="T25" fmla="*/ 12 h 60"/>
                  <a:gd name="T26" fmla="*/ 26 w 162"/>
                  <a:gd name="T27" fmla="*/ 8 h 60"/>
                  <a:gd name="T28" fmla="*/ 38 w 162"/>
                  <a:gd name="T29" fmla="*/ 4 h 60"/>
                  <a:gd name="T30" fmla="*/ 52 w 162"/>
                  <a:gd name="T31" fmla="*/ 2 h 60"/>
                  <a:gd name="T32" fmla="*/ 82 w 162"/>
                  <a:gd name="T33" fmla="*/ 0 h 60"/>
                  <a:gd name="T34" fmla="*/ 82 w 162"/>
                  <a:gd name="T35" fmla="*/ 0 h 60"/>
                  <a:gd name="T36" fmla="*/ 112 w 162"/>
                  <a:gd name="T37" fmla="*/ 2 h 60"/>
                  <a:gd name="T38" fmla="*/ 124 w 162"/>
                  <a:gd name="T39" fmla="*/ 4 h 60"/>
                  <a:gd name="T40" fmla="*/ 138 w 162"/>
                  <a:gd name="T41" fmla="*/ 8 h 60"/>
                  <a:gd name="T42" fmla="*/ 148 w 162"/>
                  <a:gd name="T43" fmla="*/ 12 h 60"/>
                  <a:gd name="T44" fmla="*/ 156 w 162"/>
                  <a:gd name="T45" fmla="*/ 18 h 60"/>
                  <a:gd name="T46" fmla="*/ 160 w 162"/>
                  <a:gd name="T47" fmla="*/ 24 h 60"/>
                  <a:gd name="T48" fmla="*/ 162 w 162"/>
                  <a:gd name="T49" fmla="*/ 30 h 60"/>
                  <a:gd name="T50" fmla="*/ 162 w 162"/>
                  <a:gd name="T51" fmla="*/ 30 h 60"/>
                  <a:gd name="T52" fmla="*/ 160 w 162"/>
                  <a:gd name="T53" fmla="*/ 38 h 60"/>
                  <a:gd name="T54" fmla="*/ 156 w 162"/>
                  <a:gd name="T55" fmla="*/ 44 h 60"/>
                  <a:gd name="T56" fmla="*/ 148 w 162"/>
                  <a:gd name="T57" fmla="*/ 48 h 60"/>
                  <a:gd name="T58" fmla="*/ 138 w 162"/>
                  <a:gd name="T59" fmla="*/ 52 h 60"/>
                  <a:gd name="T60" fmla="*/ 124 w 162"/>
                  <a:gd name="T61" fmla="*/ 56 h 60"/>
                  <a:gd name="T62" fmla="*/ 112 w 162"/>
                  <a:gd name="T63" fmla="*/ 58 h 60"/>
                  <a:gd name="T64" fmla="*/ 82 w 162"/>
                  <a:gd name="T65" fmla="*/ 60 h 60"/>
                  <a:gd name="T66" fmla="*/ 82 w 162"/>
                  <a:gd name="T67" fmla="*/ 60 h 60"/>
                  <a:gd name="T68" fmla="*/ 82 w 162"/>
                  <a:gd name="T69" fmla="*/ 12 h 60"/>
                  <a:gd name="T70" fmla="*/ 82 w 162"/>
                  <a:gd name="T71" fmla="*/ 12 h 60"/>
                  <a:gd name="T72" fmla="*/ 52 w 162"/>
                  <a:gd name="T73" fmla="*/ 14 h 60"/>
                  <a:gd name="T74" fmla="*/ 30 w 162"/>
                  <a:gd name="T75" fmla="*/ 18 h 60"/>
                  <a:gd name="T76" fmla="*/ 16 w 162"/>
                  <a:gd name="T77" fmla="*/ 24 h 60"/>
                  <a:gd name="T78" fmla="*/ 14 w 162"/>
                  <a:gd name="T79" fmla="*/ 28 h 60"/>
                  <a:gd name="T80" fmla="*/ 12 w 162"/>
                  <a:gd name="T81" fmla="*/ 30 h 60"/>
                  <a:gd name="T82" fmla="*/ 12 w 162"/>
                  <a:gd name="T83" fmla="*/ 30 h 60"/>
                  <a:gd name="T84" fmla="*/ 14 w 162"/>
                  <a:gd name="T85" fmla="*/ 32 h 60"/>
                  <a:gd name="T86" fmla="*/ 16 w 162"/>
                  <a:gd name="T87" fmla="*/ 36 h 60"/>
                  <a:gd name="T88" fmla="*/ 30 w 162"/>
                  <a:gd name="T89" fmla="*/ 42 h 60"/>
                  <a:gd name="T90" fmla="*/ 52 w 162"/>
                  <a:gd name="T91" fmla="*/ 46 h 60"/>
                  <a:gd name="T92" fmla="*/ 82 w 162"/>
                  <a:gd name="T93" fmla="*/ 48 h 60"/>
                  <a:gd name="T94" fmla="*/ 82 w 162"/>
                  <a:gd name="T95" fmla="*/ 48 h 60"/>
                  <a:gd name="T96" fmla="*/ 112 w 162"/>
                  <a:gd name="T97" fmla="*/ 46 h 60"/>
                  <a:gd name="T98" fmla="*/ 132 w 162"/>
                  <a:gd name="T99" fmla="*/ 42 h 60"/>
                  <a:gd name="T100" fmla="*/ 146 w 162"/>
                  <a:gd name="T101" fmla="*/ 36 h 60"/>
                  <a:gd name="T102" fmla="*/ 150 w 162"/>
                  <a:gd name="T103" fmla="*/ 32 h 60"/>
                  <a:gd name="T104" fmla="*/ 150 w 162"/>
                  <a:gd name="T105" fmla="*/ 30 h 60"/>
                  <a:gd name="T106" fmla="*/ 150 w 162"/>
                  <a:gd name="T107" fmla="*/ 30 h 60"/>
                  <a:gd name="T108" fmla="*/ 150 w 162"/>
                  <a:gd name="T109" fmla="*/ 28 h 60"/>
                  <a:gd name="T110" fmla="*/ 146 w 162"/>
                  <a:gd name="T111" fmla="*/ 24 h 60"/>
                  <a:gd name="T112" fmla="*/ 132 w 162"/>
                  <a:gd name="T113" fmla="*/ 18 h 60"/>
                  <a:gd name="T114" fmla="*/ 112 w 162"/>
                  <a:gd name="T115" fmla="*/ 14 h 60"/>
                  <a:gd name="T116" fmla="*/ 82 w 162"/>
                  <a:gd name="T117" fmla="*/ 12 h 60"/>
                  <a:gd name="T118" fmla="*/ 82 w 162"/>
                  <a:gd name="T11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2" h="60">
                    <a:moveTo>
                      <a:pt x="82" y="60"/>
                    </a:moveTo>
                    <a:lnTo>
                      <a:pt x="82" y="60"/>
                    </a:lnTo>
                    <a:lnTo>
                      <a:pt x="52" y="58"/>
                    </a:lnTo>
                    <a:lnTo>
                      <a:pt x="38" y="56"/>
                    </a:lnTo>
                    <a:lnTo>
                      <a:pt x="26" y="52"/>
                    </a:lnTo>
                    <a:lnTo>
                      <a:pt x="16" y="48"/>
                    </a:lnTo>
                    <a:lnTo>
                      <a:pt x="8" y="44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8" y="18"/>
                    </a:lnTo>
                    <a:lnTo>
                      <a:pt x="16" y="12"/>
                    </a:lnTo>
                    <a:lnTo>
                      <a:pt x="26" y="8"/>
                    </a:lnTo>
                    <a:lnTo>
                      <a:pt x="38" y="4"/>
                    </a:lnTo>
                    <a:lnTo>
                      <a:pt x="52" y="2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112" y="2"/>
                    </a:lnTo>
                    <a:lnTo>
                      <a:pt x="124" y="4"/>
                    </a:lnTo>
                    <a:lnTo>
                      <a:pt x="138" y="8"/>
                    </a:lnTo>
                    <a:lnTo>
                      <a:pt x="148" y="12"/>
                    </a:lnTo>
                    <a:lnTo>
                      <a:pt x="156" y="18"/>
                    </a:lnTo>
                    <a:lnTo>
                      <a:pt x="160" y="24"/>
                    </a:lnTo>
                    <a:lnTo>
                      <a:pt x="162" y="30"/>
                    </a:lnTo>
                    <a:lnTo>
                      <a:pt x="162" y="30"/>
                    </a:lnTo>
                    <a:lnTo>
                      <a:pt x="160" y="38"/>
                    </a:lnTo>
                    <a:lnTo>
                      <a:pt x="156" y="44"/>
                    </a:lnTo>
                    <a:lnTo>
                      <a:pt x="148" y="48"/>
                    </a:lnTo>
                    <a:lnTo>
                      <a:pt x="138" y="52"/>
                    </a:lnTo>
                    <a:lnTo>
                      <a:pt x="124" y="56"/>
                    </a:lnTo>
                    <a:lnTo>
                      <a:pt x="112" y="58"/>
                    </a:lnTo>
                    <a:lnTo>
                      <a:pt x="82" y="60"/>
                    </a:lnTo>
                    <a:lnTo>
                      <a:pt x="82" y="60"/>
                    </a:lnTo>
                    <a:close/>
                    <a:moveTo>
                      <a:pt x="82" y="12"/>
                    </a:moveTo>
                    <a:lnTo>
                      <a:pt x="82" y="12"/>
                    </a:lnTo>
                    <a:lnTo>
                      <a:pt x="52" y="14"/>
                    </a:lnTo>
                    <a:lnTo>
                      <a:pt x="30" y="18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32"/>
                    </a:lnTo>
                    <a:lnTo>
                      <a:pt x="16" y="36"/>
                    </a:lnTo>
                    <a:lnTo>
                      <a:pt x="30" y="42"/>
                    </a:lnTo>
                    <a:lnTo>
                      <a:pt x="52" y="46"/>
                    </a:lnTo>
                    <a:lnTo>
                      <a:pt x="82" y="48"/>
                    </a:lnTo>
                    <a:lnTo>
                      <a:pt x="82" y="48"/>
                    </a:lnTo>
                    <a:lnTo>
                      <a:pt x="112" y="46"/>
                    </a:lnTo>
                    <a:lnTo>
                      <a:pt x="132" y="42"/>
                    </a:lnTo>
                    <a:lnTo>
                      <a:pt x="146" y="36"/>
                    </a:lnTo>
                    <a:lnTo>
                      <a:pt x="150" y="32"/>
                    </a:lnTo>
                    <a:lnTo>
                      <a:pt x="150" y="30"/>
                    </a:lnTo>
                    <a:lnTo>
                      <a:pt x="150" y="30"/>
                    </a:lnTo>
                    <a:lnTo>
                      <a:pt x="150" y="28"/>
                    </a:lnTo>
                    <a:lnTo>
                      <a:pt x="146" y="24"/>
                    </a:lnTo>
                    <a:lnTo>
                      <a:pt x="132" y="18"/>
                    </a:lnTo>
                    <a:lnTo>
                      <a:pt x="112" y="14"/>
                    </a:lnTo>
                    <a:lnTo>
                      <a:pt x="82" y="12"/>
                    </a:lnTo>
                    <a:lnTo>
                      <a:pt x="8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0D098EDB-FBB3-1B45-BB77-55AC5A501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1130300"/>
                <a:ext cx="19050" cy="76200"/>
              </a:xfrm>
              <a:custGeom>
                <a:avLst/>
                <a:gdLst>
                  <a:gd name="T0" fmla="*/ 6 w 12"/>
                  <a:gd name="T1" fmla="*/ 48 h 48"/>
                  <a:gd name="T2" fmla="*/ 6 w 12"/>
                  <a:gd name="T3" fmla="*/ 48 h 48"/>
                  <a:gd name="T4" fmla="*/ 2 w 12"/>
                  <a:gd name="T5" fmla="*/ 46 h 48"/>
                  <a:gd name="T6" fmla="*/ 0 w 12"/>
                  <a:gd name="T7" fmla="*/ 42 h 48"/>
                  <a:gd name="T8" fmla="*/ 0 w 12"/>
                  <a:gd name="T9" fmla="*/ 6 h 48"/>
                  <a:gd name="T10" fmla="*/ 0 w 12"/>
                  <a:gd name="T11" fmla="*/ 6 h 48"/>
                  <a:gd name="T12" fmla="*/ 2 w 12"/>
                  <a:gd name="T13" fmla="*/ 2 h 48"/>
                  <a:gd name="T14" fmla="*/ 6 w 12"/>
                  <a:gd name="T15" fmla="*/ 0 h 48"/>
                  <a:gd name="T16" fmla="*/ 6 w 12"/>
                  <a:gd name="T17" fmla="*/ 0 h 48"/>
                  <a:gd name="T18" fmla="*/ 10 w 12"/>
                  <a:gd name="T19" fmla="*/ 2 h 48"/>
                  <a:gd name="T20" fmla="*/ 12 w 12"/>
                  <a:gd name="T21" fmla="*/ 6 h 48"/>
                  <a:gd name="T22" fmla="*/ 12 w 12"/>
                  <a:gd name="T23" fmla="*/ 42 h 48"/>
                  <a:gd name="T24" fmla="*/ 12 w 12"/>
                  <a:gd name="T25" fmla="*/ 42 h 48"/>
                  <a:gd name="T26" fmla="*/ 10 w 12"/>
                  <a:gd name="T27" fmla="*/ 46 h 48"/>
                  <a:gd name="T28" fmla="*/ 6 w 12"/>
                  <a:gd name="T29" fmla="*/ 48 h 48"/>
                  <a:gd name="T30" fmla="*/ 6 w 12"/>
                  <a:gd name="T3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48">
                    <a:moveTo>
                      <a:pt x="6" y="48"/>
                    </a:moveTo>
                    <a:lnTo>
                      <a:pt x="6" y="48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2" y="6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0" y="46"/>
                    </a:lnTo>
                    <a:lnTo>
                      <a:pt x="6" y="48"/>
                    </a:lnTo>
                    <a:lnTo>
                      <a:pt x="6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4" name="Freeform 25">
                <a:extLst>
                  <a:ext uri="{FF2B5EF4-FFF2-40B4-BE49-F238E27FC236}">
                    <a16:creationId xmlns:a16="http://schemas.microsoft.com/office/drawing/2014/main" id="{C5F71FE4-D68D-6746-A175-9646A1F9BA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9275" y="1000125"/>
                <a:ext cx="257175" cy="393700"/>
              </a:xfrm>
              <a:custGeom>
                <a:avLst/>
                <a:gdLst>
                  <a:gd name="T0" fmla="*/ 82 w 162"/>
                  <a:gd name="T1" fmla="*/ 0 h 248"/>
                  <a:gd name="T2" fmla="*/ 38 w 162"/>
                  <a:gd name="T3" fmla="*/ 4 h 248"/>
                  <a:gd name="T4" fmla="*/ 16 w 162"/>
                  <a:gd name="T5" fmla="*/ 12 h 248"/>
                  <a:gd name="T6" fmla="*/ 2 w 162"/>
                  <a:gd name="T7" fmla="*/ 24 h 248"/>
                  <a:gd name="T8" fmla="*/ 0 w 162"/>
                  <a:gd name="T9" fmla="*/ 218 h 248"/>
                  <a:gd name="T10" fmla="*/ 2 w 162"/>
                  <a:gd name="T11" fmla="*/ 224 h 248"/>
                  <a:gd name="T12" fmla="*/ 16 w 162"/>
                  <a:gd name="T13" fmla="*/ 236 h 248"/>
                  <a:gd name="T14" fmla="*/ 38 w 162"/>
                  <a:gd name="T15" fmla="*/ 244 h 248"/>
                  <a:gd name="T16" fmla="*/ 82 w 162"/>
                  <a:gd name="T17" fmla="*/ 248 h 248"/>
                  <a:gd name="T18" fmla="*/ 82 w 162"/>
                  <a:gd name="T19" fmla="*/ 248 h 248"/>
                  <a:gd name="T20" fmla="*/ 114 w 162"/>
                  <a:gd name="T21" fmla="*/ 246 h 248"/>
                  <a:gd name="T22" fmla="*/ 140 w 162"/>
                  <a:gd name="T23" fmla="*/ 240 h 248"/>
                  <a:gd name="T24" fmla="*/ 144 w 162"/>
                  <a:gd name="T25" fmla="*/ 236 h 248"/>
                  <a:gd name="T26" fmla="*/ 144 w 162"/>
                  <a:gd name="T27" fmla="*/ 232 h 248"/>
                  <a:gd name="T28" fmla="*/ 136 w 162"/>
                  <a:gd name="T29" fmla="*/ 228 h 248"/>
                  <a:gd name="T30" fmla="*/ 124 w 162"/>
                  <a:gd name="T31" fmla="*/ 232 h 248"/>
                  <a:gd name="T32" fmla="*/ 82 w 162"/>
                  <a:gd name="T33" fmla="*/ 236 h 248"/>
                  <a:gd name="T34" fmla="*/ 82 w 162"/>
                  <a:gd name="T35" fmla="*/ 236 h 248"/>
                  <a:gd name="T36" fmla="*/ 52 w 162"/>
                  <a:gd name="T37" fmla="*/ 234 h 248"/>
                  <a:gd name="T38" fmla="*/ 16 w 162"/>
                  <a:gd name="T39" fmla="*/ 224 h 248"/>
                  <a:gd name="T40" fmla="*/ 12 w 162"/>
                  <a:gd name="T41" fmla="*/ 218 h 248"/>
                  <a:gd name="T42" fmla="*/ 12 w 162"/>
                  <a:gd name="T43" fmla="*/ 170 h 248"/>
                  <a:gd name="T44" fmla="*/ 38 w 162"/>
                  <a:gd name="T45" fmla="*/ 178 h 248"/>
                  <a:gd name="T46" fmla="*/ 66 w 162"/>
                  <a:gd name="T47" fmla="*/ 182 h 248"/>
                  <a:gd name="T48" fmla="*/ 68 w 162"/>
                  <a:gd name="T49" fmla="*/ 182 h 248"/>
                  <a:gd name="T50" fmla="*/ 72 w 162"/>
                  <a:gd name="T51" fmla="*/ 182 h 248"/>
                  <a:gd name="T52" fmla="*/ 74 w 162"/>
                  <a:gd name="T53" fmla="*/ 178 h 248"/>
                  <a:gd name="T54" fmla="*/ 68 w 162"/>
                  <a:gd name="T55" fmla="*/ 170 h 248"/>
                  <a:gd name="T56" fmla="*/ 44 w 162"/>
                  <a:gd name="T57" fmla="*/ 168 h 248"/>
                  <a:gd name="T58" fmla="*/ 16 w 162"/>
                  <a:gd name="T59" fmla="*/ 158 h 248"/>
                  <a:gd name="T60" fmla="*/ 12 w 162"/>
                  <a:gd name="T61" fmla="*/ 154 h 248"/>
                  <a:gd name="T62" fmla="*/ 12 w 162"/>
                  <a:gd name="T63" fmla="*/ 104 h 248"/>
                  <a:gd name="T64" fmla="*/ 42 w 162"/>
                  <a:gd name="T65" fmla="*/ 114 h 248"/>
                  <a:gd name="T66" fmla="*/ 82 w 162"/>
                  <a:gd name="T67" fmla="*/ 118 h 248"/>
                  <a:gd name="T68" fmla="*/ 112 w 162"/>
                  <a:gd name="T69" fmla="*/ 116 h 248"/>
                  <a:gd name="T70" fmla="*/ 138 w 162"/>
                  <a:gd name="T71" fmla="*/ 110 h 248"/>
                  <a:gd name="T72" fmla="*/ 156 w 162"/>
                  <a:gd name="T73" fmla="*/ 100 h 248"/>
                  <a:gd name="T74" fmla="*/ 162 w 162"/>
                  <a:gd name="T75" fmla="*/ 88 h 248"/>
                  <a:gd name="T76" fmla="*/ 162 w 162"/>
                  <a:gd name="T77" fmla="*/ 30 h 248"/>
                  <a:gd name="T78" fmla="*/ 156 w 162"/>
                  <a:gd name="T79" fmla="*/ 18 h 248"/>
                  <a:gd name="T80" fmla="*/ 138 w 162"/>
                  <a:gd name="T81" fmla="*/ 8 h 248"/>
                  <a:gd name="T82" fmla="*/ 112 w 162"/>
                  <a:gd name="T83" fmla="*/ 2 h 248"/>
                  <a:gd name="T84" fmla="*/ 82 w 162"/>
                  <a:gd name="T85" fmla="*/ 0 h 248"/>
                  <a:gd name="T86" fmla="*/ 150 w 162"/>
                  <a:gd name="T87" fmla="*/ 88 h 248"/>
                  <a:gd name="T88" fmla="*/ 146 w 162"/>
                  <a:gd name="T89" fmla="*/ 94 h 248"/>
                  <a:gd name="T90" fmla="*/ 112 w 162"/>
                  <a:gd name="T91" fmla="*/ 104 h 248"/>
                  <a:gd name="T92" fmla="*/ 82 w 162"/>
                  <a:gd name="T93" fmla="*/ 106 h 248"/>
                  <a:gd name="T94" fmla="*/ 30 w 162"/>
                  <a:gd name="T95" fmla="*/ 100 h 248"/>
                  <a:gd name="T96" fmla="*/ 14 w 162"/>
                  <a:gd name="T97" fmla="*/ 90 h 248"/>
                  <a:gd name="T98" fmla="*/ 12 w 162"/>
                  <a:gd name="T99" fmla="*/ 30 h 248"/>
                  <a:gd name="T100" fmla="*/ 14 w 162"/>
                  <a:gd name="T101" fmla="*/ 28 h 248"/>
                  <a:gd name="T102" fmla="*/ 30 w 162"/>
                  <a:gd name="T103" fmla="*/ 18 h 248"/>
                  <a:gd name="T104" fmla="*/ 82 w 162"/>
                  <a:gd name="T105" fmla="*/ 12 h 248"/>
                  <a:gd name="T106" fmla="*/ 112 w 162"/>
                  <a:gd name="T107" fmla="*/ 14 h 248"/>
                  <a:gd name="T108" fmla="*/ 146 w 162"/>
                  <a:gd name="T109" fmla="*/ 24 h 248"/>
                  <a:gd name="T110" fmla="*/ 150 w 162"/>
                  <a:gd name="T111" fmla="*/ 3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248">
                    <a:moveTo>
                      <a:pt x="82" y="0"/>
                    </a:moveTo>
                    <a:lnTo>
                      <a:pt x="82" y="0"/>
                    </a:lnTo>
                    <a:lnTo>
                      <a:pt x="52" y="2"/>
                    </a:lnTo>
                    <a:lnTo>
                      <a:pt x="38" y="4"/>
                    </a:lnTo>
                    <a:lnTo>
                      <a:pt x="26" y="8"/>
                    </a:lnTo>
                    <a:lnTo>
                      <a:pt x="16" y="12"/>
                    </a:lnTo>
                    <a:lnTo>
                      <a:pt x="8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2" y="224"/>
                    </a:lnTo>
                    <a:lnTo>
                      <a:pt x="8" y="230"/>
                    </a:lnTo>
                    <a:lnTo>
                      <a:pt x="16" y="236"/>
                    </a:lnTo>
                    <a:lnTo>
                      <a:pt x="26" y="240"/>
                    </a:lnTo>
                    <a:lnTo>
                      <a:pt x="38" y="244"/>
                    </a:lnTo>
                    <a:lnTo>
                      <a:pt x="52" y="246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114" y="246"/>
                    </a:lnTo>
                    <a:lnTo>
                      <a:pt x="128" y="242"/>
                    </a:lnTo>
                    <a:lnTo>
                      <a:pt x="140" y="240"/>
                    </a:lnTo>
                    <a:lnTo>
                      <a:pt x="140" y="240"/>
                    </a:lnTo>
                    <a:lnTo>
                      <a:pt x="144" y="236"/>
                    </a:lnTo>
                    <a:lnTo>
                      <a:pt x="144" y="232"/>
                    </a:lnTo>
                    <a:lnTo>
                      <a:pt x="144" y="232"/>
                    </a:lnTo>
                    <a:lnTo>
                      <a:pt x="140" y="228"/>
                    </a:lnTo>
                    <a:lnTo>
                      <a:pt x="136" y="228"/>
                    </a:lnTo>
                    <a:lnTo>
                      <a:pt x="136" y="228"/>
                    </a:lnTo>
                    <a:lnTo>
                      <a:pt x="124" y="232"/>
                    </a:lnTo>
                    <a:lnTo>
                      <a:pt x="112" y="234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52" y="234"/>
                    </a:lnTo>
                    <a:lnTo>
                      <a:pt x="30" y="230"/>
                    </a:lnTo>
                    <a:lnTo>
                      <a:pt x="16" y="224"/>
                    </a:lnTo>
                    <a:lnTo>
                      <a:pt x="14" y="220"/>
                    </a:lnTo>
                    <a:lnTo>
                      <a:pt x="12" y="218"/>
                    </a:lnTo>
                    <a:lnTo>
                      <a:pt x="12" y="170"/>
                    </a:lnTo>
                    <a:lnTo>
                      <a:pt x="12" y="170"/>
                    </a:lnTo>
                    <a:lnTo>
                      <a:pt x="24" y="174"/>
                    </a:lnTo>
                    <a:lnTo>
                      <a:pt x="38" y="178"/>
                    </a:lnTo>
                    <a:lnTo>
                      <a:pt x="52" y="182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8" y="182"/>
                    </a:lnTo>
                    <a:lnTo>
                      <a:pt x="68" y="182"/>
                    </a:lnTo>
                    <a:lnTo>
                      <a:pt x="72" y="182"/>
                    </a:lnTo>
                    <a:lnTo>
                      <a:pt x="74" y="178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68" y="170"/>
                    </a:lnTo>
                    <a:lnTo>
                      <a:pt x="68" y="170"/>
                    </a:lnTo>
                    <a:lnTo>
                      <a:pt x="44" y="168"/>
                    </a:lnTo>
                    <a:lnTo>
                      <a:pt x="26" y="164"/>
                    </a:lnTo>
                    <a:lnTo>
                      <a:pt x="16" y="158"/>
                    </a:lnTo>
                    <a:lnTo>
                      <a:pt x="14" y="156"/>
                    </a:lnTo>
                    <a:lnTo>
                      <a:pt x="12" y="15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26" y="110"/>
                    </a:lnTo>
                    <a:lnTo>
                      <a:pt x="42" y="114"/>
                    </a:lnTo>
                    <a:lnTo>
                      <a:pt x="6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112" y="116"/>
                    </a:lnTo>
                    <a:lnTo>
                      <a:pt x="124" y="114"/>
                    </a:lnTo>
                    <a:lnTo>
                      <a:pt x="138" y="110"/>
                    </a:lnTo>
                    <a:lnTo>
                      <a:pt x="148" y="106"/>
                    </a:lnTo>
                    <a:lnTo>
                      <a:pt x="156" y="100"/>
                    </a:lnTo>
                    <a:lnTo>
                      <a:pt x="160" y="94"/>
                    </a:lnTo>
                    <a:lnTo>
                      <a:pt x="162" y="88"/>
                    </a:lnTo>
                    <a:lnTo>
                      <a:pt x="162" y="30"/>
                    </a:lnTo>
                    <a:lnTo>
                      <a:pt x="162" y="30"/>
                    </a:lnTo>
                    <a:lnTo>
                      <a:pt x="160" y="24"/>
                    </a:lnTo>
                    <a:lnTo>
                      <a:pt x="156" y="18"/>
                    </a:lnTo>
                    <a:lnTo>
                      <a:pt x="148" y="12"/>
                    </a:lnTo>
                    <a:lnTo>
                      <a:pt x="138" y="8"/>
                    </a:lnTo>
                    <a:lnTo>
                      <a:pt x="124" y="4"/>
                    </a:lnTo>
                    <a:lnTo>
                      <a:pt x="112" y="2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  <a:moveTo>
                      <a:pt x="150" y="88"/>
                    </a:moveTo>
                    <a:lnTo>
                      <a:pt x="150" y="88"/>
                    </a:lnTo>
                    <a:lnTo>
                      <a:pt x="150" y="90"/>
                    </a:lnTo>
                    <a:lnTo>
                      <a:pt x="146" y="94"/>
                    </a:lnTo>
                    <a:lnTo>
                      <a:pt x="132" y="100"/>
                    </a:lnTo>
                    <a:lnTo>
                      <a:pt x="112" y="104"/>
                    </a:lnTo>
                    <a:lnTo>
                      <a:pt x="82" y="106"/>
                    </a:lnTo>
                    <a:lnTo>
                      <a:pt x="82" y="106"/>
                    </a:lnTo>
                    <a:lnTo>
                      <a:pt x="52" y="104"/>
                    </a:lnTo>
                    <a:lnTo>
                      <a:pt x="30" y="100"/>
                    </a:lnTo>
                    <a:lnTo>
                      <a:pt x="16" y="94"/>
                    </a:lnTo>
                    <a:lnTo>
                      <a:pt x="14" y="90"/>
                    </a:lnTo>
                    <a:lnTo>
                      <a:pt x="12" y="8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30" y="18"/>
                    </a:lnTo>
                    <a:lnTo>
                      <a:pt x="52" y="14"/>
                    </a:lnTo>
                    <a:lnTo>
                      <a:pt x="82" y="12"/>
                    </a:lnTo>
                    <a:lnTo>
                      <a:pt x="82" y="12"/>
                    </a:lnTo>
                    <a:lnTo>
                      <a:pt x="112" y="14"/>
                    </a:lnTo>
                    <a:lnTo>
                      <a:pt x="132" y="18"/>
                    </a:lnTo>
                    <a:lnTo>
                      <a:pt x="146" y="24"/>
                    </a:lnTo>
                    <a:lnTo>
                      <a:pt x="150" y="28"/>
                    </a:lnTo>
                    <a:lnTo>
                      <a:pt x="150" y="30"/>
                    </a:lnTo>
                    <a:lnTo>
                      <a:pt x="150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246F07BE-E53B-014B-96CF-308AE6A771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9450" y="1187450"/>
                <a:ext cx="190500" cy="190500"/>
              </a:xfrm>
              <a:custGeom>
                <a:avLst/>
                <a:gdLst>
                  <a:gd name="T0" fmla="*/ 60 w 120"/>
                  <a:gd name="T1" fmla="*/ 120 h 120"/>
                  <a:gd name="T2" fmla="*/ 42 w 120"/>
                  <a:gd name="T3" fmla="*/ 118 h 120"/>
                  <a:gd name="T4" fmla="*/ 26 w 120"/>
                  <a:gd name="T5" fmla="*/ 108 h 120"/>
                  <a:gd name="T6" fmla="*/ 16 w 120"/>
                  <a:gd name="T7" fmla="*/ 100 h 120"/>
                  <a:gd name="T8" fmla="*/ 4 w 120"/>
                  <a:gd name="T9" fmla="*/ 82 h 120"/>
                  <a:gd name="T10" fmla="*/ 0 w 120"/>
                  <a:gd name="T11" fmla="*/ 58 h 120"/>
                  <a:gd name="T12" fmla="*/ 6 w 120"/>
                  <a:gd name="T13" fmla="*/ 36 h 120"/>
                  <a:gd name="T14" fmla="*/ 12 w 120"/>
                  <a:gd name="T15" fmla="*/ 26 h 120"/>
                  <a:gd name="T16" fmla="*/ 32 w 120"/>
                  <a:gd name="T17" fmla="*/ 6 h 120"/>
                  <a:gd name="T18" fmla="*/ 60 w 120"/>
                  <a:gd name="T19" fmla="*/ 0 h 120"/>
                  <a:gd name="T20" fmla="*/ 70 w 120"/>
                  <a:gd name="T21" fmla="*/ 0 h 120"/>
                  <a:gd name="T22" fmla="*/ 86 w 120"/>
                  <a:gd name="T23" fmla="*/ 6 h 120"/>
                  <a:gd name="T24" fmla="*/ 94 w 120"/>
                  <a:gd name="T25" fmla="*/ 10 h 120"/>
                  <a:gd name="T26" fmla="*/ 110 w 120"/>
                  <a:gd name="T27" fmla="*/ 28 h 120"/>
                  <a:gd name="T28" fmla="*/ 120 w 120"/>
                  <a:gd name="T29" fmla="*/ 50 h 120"/>
                  <a:gd name="T30" fmla="*/ 120 w 120"/>
                  <a:gd name="T31" fmla="*/ 62 h 120"/>
                  <a:gd name="T32" fmla="*/ 114 w 120"/>
                  <a:gd name="T33" fmla="*/ 84 h 120"/>
                  <a:gd name="T34" fmla="*/ 108 w 120"/>
                  <a:gd name="T35" fmla="*/ 94 h 120"/>
                  <a:gd name="T36" fmla="*/ 88 w 120"/>
                  <a:gd name="T37" fmla="*/ 114 h 120"/>
                  <a:gd name="T38" fmla="*/ 60 w 120"/>
                  <a:gd name="T39" fmla="*/ 120 h 120"/>
                  <a:gd name="T40" fmla="*/ 60 w 120"/>
                  <a:gd name="T41" fmla="*/ 12 h 120"/>
                  <a:gd name="T42" fmla="*/ 48 w 120"/>
                  <a:gd name="T43" fmla="*/ 14 h 120"/>
                  <a:gd name="T44" fmla="*/ 28 w 120"/>
                  <a:gd name="T45" fmla="*/ 24 h 120"/>
                  <a:gd name="T46" fmla="*/ 20 w 120"/>
                  <a:gd name="T47" fmla="*/ 32 h 120"/>
                  <a:gd name="T48" fmla="*/ 14 w 120"/>
                  <a:gd name="T49" fmla="*/ 50 h 120"/>
                  <a:gd name="T50" fmla="*/ 12 w 120"/>
                  <a:gd name="T51" fmla="*/ 68 h 120"/>
                  <a:gd name="T52" fmla="*/ 20 w 120"/>
                  <a:gd name="T53" fmla="*/ 86 h 120"/>
                  <a:gd name="T54" fmla="*/ 32 w 120"/>
                  <a:gd name="T55" fmla="*/ 100 h 120"/>
                  <a:gd name="T56" fmla="*/ 46 w 120"/>
                  <a:gd name="T57" fmla="*/ 106 h 120"/>
                  <a:gd name="T58" fmla="*/ 60 w 120"/>
                  <a:gd name="T59" fmla="*/ 108 h 120"/>
                  <a:gd name="T60" fmla="*/ 82 w 120"/>
                  <a:gd name="T61" fmla="*/ 102 h 120"/>
                  <a:gd name="T62" fmla="*/ 100 w 120"/>
                  <a:gd name="T63" fmla="*/ 88 h 120"/>
                  <a:gd name="T64" fmla="*/ 104 w 120"/>
                  <a:gd name="T65" fmla="*/ 80 h 120"/>
                  <a:gd name="T66" fmla="*/ 108 w 120"/>
                  <a:gd name="T67" fmla="*/ 62 h 120"/>
                  <a:gd name="T68" fmla="*/ 108 w 120"/>
                  <a:gd name="T69" fmla="*/ 52 h 120"/>
                  <a:gd name="T70" fmla="*/ 100 w 120"/>
                  <a:gd name="T71" fmla="*/ 34 h 120"/>
                  <a:gd name="T72" fmla="*/ 88 w 120"/>
                  <a:gd name="T73" fmla="*/ 20 h 120"/>
                  <a:gd name="T74" fmla="*/ 74 w 120"/>
                  <a:gd name="T75" fmla="*/ 14 h 120"/>
                  <a:gd name="T76" fmla="*/ 60 w 120"/>
                  <a:gd name="T77" fmla="*/ 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" h="120">
                    <a:moveTo>
                      <a:pt x="60" y="120"/>
                    </a:moveTo>
                    <a:lnTo>
                      <a:pt x="60" y="120"/>
                    </a:lnTo>
                    <a:lnTo>
                      <a:pt x="50" y="120"/>
                    </a:lnTo>
                    <a:lnTo>
                      <a:pt x="42" y="118"/>
                    </a:lnTo>
                    <a:lnTo>
                      <a:pt x="34" y="114"/>
                    </a:lnTo>
                    <a:lnTo>
                      <a:pt x="26" y="108"/>
                    </a:lnTo>
                    <a:lnTo>
                      <a:pt x="26" y="108"/>
                    </a:lnTo>
                    <a:lnTo>
                      <a:pt x="16" y="100"/>
                    </a:lnTo>
                    <a:lnTo>
                      <a:pt x="8" y="92"/>
                    </a:lnTo>
                    <a:lnTo>
                      <a:pt x="4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6" y="3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20" y="14"/>
                    </a:lnTo>
                    <a:lnTo>
                      <a:pt x="32" y="6"/>
                    </a:lnTo>
                    <a:lnTo>
                      <a:pt x="46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6" y="6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104" y="18"/>
                    </a:lnTo>
                    <a:lnTo>
                      <a:pt x="110" y="28"/>
                    </a:lnTo>
                    <a:lnTo>
                      <a:pt x="116" y="38"/>
                    </a:lnTo>
                    <a:lnTo>
                      <a:pt x="120" y="50"/>
                    </a:lnTo>
                    <a:lnTo>
                      <a:pt x="120" y="50"/>
                    </a:lnTo>
                    <a:lnTo>
                      <a:pt x="120" y="62"/>
                    </a:lnTo>
                    <a:lnTo>
                      <a:pt x="118" y="74"/>
                    </a:lnTo>
                    <a:lnTo>
                      <a:pt x="114" y="84"/>
                    </a:lnTo>
                    <a:lnTo>
                      <a:pt x="108" y="94"/>
                    </a:lnTo>
                    <a:lnTo>
                      <a:pt x="108" y="94"/>
                    </a:lnTo>
                    <a:lnTo>
                      <a:pt x="100" y="106"/>
                    </a:lnTo>
                    <a:lnTo>
                      <a:pt x="88" y="114"/>
                    </a:lnTo>
                    <a:lnTo>
                      <a:pt x="74" y="118"/>
                    </a:lnTo>
                    <a:lnTo>
                      <a:pt x="60" y="120"/>
                    </a:lnTo>
                    <a:lnTo>
                      <a:pt x="60" y="120"/>
                    </a:lnTo>
                    <a:close/>
                    <a:moveTo>
                      <a:pt x="60" y="12"/>
                    </a:moveTo>
                    <a:lnTo>
                      <a:pt x="60" y="12"/>
                    </a:lnTo>
                    <a:lnTo>
                      <a:pt x="48" y="14"/>
                    </a:lnTo>
                    <a:lnTo>
                      <a:pt x="38" y="18"/>
                    </a:lnTo>
                    <a:lnTo>
                      <a:pt x="28" y="24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16" y="40"/>
                    </a:lnTo>
                    <a:lnTo>
                      <a:pt x="14" y="50"/>
                    </a:lnTo>
                    <a:lnTo>
                      <a:pt x="12" y="58"/>
                    </a:lnTo>
                    <a:lnTo>
                      <a:pt x="12" y="68"/>
                    </a:lnTo>
                    <a:lnTo>
                      <a:pt x="16" y="76"/>
                    </a:lnTo>
                    <a:lnTo>
                      <a:pt x="20" y="86"/>
                    </a:lnTo>
                    <a:lnTo>
                      <a:pt x="24" y="92"/>
                    </a:lnTo>
                    <a:lnTo>
                      <a:pt x="32" y="100"/>
                    </a:lnTo>
                    <a:lnTo>
                      <a:pt x="32" y="100"/>
                    </a:lnTo>
                    <a:lnTo>
                      <a:pt x="46" y="106"/>
                    </a:lnTo>
                    <a:lnTo>
                      <a:pt x="60" y="108"/>
                    </a:lnTo>
                    <a:lnTo>
                      <a:pt x="60" y="108"/>
                    </a:lnTo>
                    <a:lnTo>
                      <a:pt x="72" y="106"/>
                    </a:lnTo>
                    <a:lnTo>
                      <a:pt x="82" y="102"/>
                    </a:lnTo>
                    <a:lnTo>
                      <a:pt x="92" y="96"/>
                    </a:lnTo>
                    <a:lnTo>
                      <a:pt x="100" y="88"/>
                    </a:lnTo>
                    <a:lnTo>
                      <a:pt x="100" y="88"/>
                    </a:lnTo>
                    <a:lnTo>
                      <a:pt x="104" y="80"/>
                    </a:lnTo>
                    <a:lnTo>
                      <a:pt x="106" y="70"/>
                    </a:lnTo>
                    <a:lnTo>
                      <a:pt x="108" y="62"/>
                    </a:lnTo>
                    <a:lnTo>
                      <a:pt x="108" y="52"/>
                    </a:lnTo>
                    <a:lnTo>
                      <a:pt x="108" y="52"/>
                    </a:lnTo>
                    <a:lnTo>
                      <a:pt x="104" y="42"/>
                    </a:lnTo>
                    <a:lnTo>
                      <a:pt x="100" y="34"/>
                    </a:lnTo>
                    <a:lnTo>
                      <a:pt x="96" y="26"/>
                    </a:lnTo>
                    <a:lnTo>
                      <a:pt x="88" y="20"/>
                    </a:lnTo>
                    <a:lnTo>
                      <a:pt x="88" y="20"/>
                    </a:lnTo>
                    <a:lnTo>
                      <a:pt x="74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16" name="Freeform 27">
                <a:extLst>
                  <a:ext uri="{FF2B5EF4-FFF2-40B4-BE49-F238E27FC236}">
                    <a16:creationId xmlns:a16="http://schemas.microsoft.com/office/drawing/2014/main" id="{DA570334-5427-A549-BAFF-0702A2EA3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8200" y="1323975"/>
                <a:ext cx="142875" cy="104775"/>
              </a:xfrm>
              <a:custGeom>
                <a:avLst/>
                <a:gdLst>
                  <a:gd name="T0" fmla="*/ 84 w 90"/>
                  <a:gd name="T1" fmla="*/ 66 h 66"/>
                  <a:gd name="T2" fmla="*/ 84 w 90"/>
                  <a:gd name="T3" fmla="*/ 66 h 66"/>
                  <a:gd name="T4" fmla="*/ 80 w 90"/>
                  <a:gd name="T5" fmla="*/ 66 h 66"/>
                  <a:gd name="T6" fmla="*/ 2 w 90"/>
                  <a:gd name="T7" fmla="*/ 10 h 66"/>
                  <a:gd name="T8" fmla="*/ 2 w 90"/>
                  <a:gd name="T9" fmla="*/ 10 h 66"/>
                  <a:gd name="T10" fmla="*/ 0 w 90"/>
                  <a:gd name="T11" fmla="*/ 6 h 66"/>
                  <a:gd name="T12" fmla="*/ 2 w 90"/>
                  <a:gd name="T13" fmla="*/ 2 h 66"/>
                  <a:gd name="T14" fmla="*/ 2 w 90"/>
                  <a:gd name="T15" fmla="*/ 2 h 66"/>
                  <a:gd name="T16" fmla="*/ 6 w 90"/>
                  <a:gd name="T17" fmla="*/ 0 h 66"/>
                  <a:gd name="T18" fmla="*/ 10 w 90"/>
                  <a:gd name="T19" fmla="*/ 0 h 66"/>
                  <a:gd name="T20" fmla="*/ 86 w 90"/>
                  <a:gd name="T21" fmla="*/ 56 h 66"/>
                  <a:gd name="T22" fmla="*/ 86 w 90"/>
                  <a:gd name="T23" fmla="*/ 56 h 66"/>
                  <a:gd name="T24" fmla="*/ 90 w 90"/>
                  <a:gd name="T25" fmla="*/ 60 h 66"/>
                  <a:gd name="T26" fmla="*/ 88 w 90"/>
                  <a:gd name="T27" fmla="*/ 64 h 66"/>
                  <a:gd name="T28" fmla="*/ 88 w 90"/>
                  <a:gd name="T29" fmla="*/ 64 h 66"/>
                  <a:gd name="T30" fmla="*/ 86 w 90"/>
                  <a:gd name="T31" fmla="*/ 66 h 66"/>
                  <a:gd name="T32" fmla="*/ 84 w 90"/>
                  <a:gd name="T33" fmla="*/ 66 h 66"/>
                  <a:gd name="T34" fmla="*/ 84 w 90"/>
                  <a:gd name="T3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66">
                    <a:moveTo>
                      <a:pt x="84" y="66"/>
                    </a:moveTo>
                    <a:lnTo>
                      <a:pt x="84" y="66"/>
                    </a:lnTo>
                    <a:lnTo>
                      <a:pt x="80" y="6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90" y="60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6" y="66"/>
                    </a:lnTo>
                    <a:lnTo>
                      <a:pt x="84" y="66"/>
                    </a:lnTo>
                    <a:lnTo>
                      <a:pt x="8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F012C7-0542-8E40-8C3A-23D974FF80A3}"/>
                </a:ext>
              </a:extLst>
            </p:cNvPr>
            <p:cNvSpPr/>
            <p:nvPr/>
          </p:nvSpPr>
          <p:spPr>
            <a:xfrm>
              <a:off x="1354619" y="1404343"/>
              <a:ext cx="914400" cy="9144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C80340-B326-5945-A786-4DF34E7C2F27}"/>
              </a:ext>
            </a:extLst>
          </p:cNvPr>
          <p:cNvGrpSpPr/>
          <p:nvPr/>
        </p:nvGrpSpPr>
        <p:grpSpPr>
          <a:xfrm>
            <a:off x="4354834" y="895350"/>
            <a:ext cx="683222" cy="556943"/>
            <a:chOff x="3903420" y="1442469"/>
            <a:chExt cx="914400" cy="9144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7578608-FBF7-1947-B182-715414B31842}"/>
                </a:ext>
              </a:extLst>
            </p:cNvPr>
            <p:cNvGrpSpPr/>
            <p:nvPr/>
          </p:nvGrpSpPr>
          <p:grpSpPr>
            <a:xfrm>
              <a:off x="4232033" y="1665288"/>
              <a:ext cx="368300" cy="441325"/>
              <a:chOff x="2809875" y="1892300"/>
              <a:chExt cx="368300" cy="441325"/>
            </a:xfrm>
            <a:solidFill>
              <a:schemeClr val="accent4"/>
            </a:solidFill>
          </p:grpSpPr>
          <p:sp>
            <p:nvSpPr>
              <p:cNvPr id="20" name="Freeform 63">
                <a:extLst>
                  <a:ext uri="{FF2B5EF4-FFF2-40B4-BE49-F238E27FC236}">
                    <a16:creationId xmlns:a16="http://schemas.microsoft.com/office/drawing/2014/main" id="{7EEE6900-C810-A84E-BBA7-502E2E1EB4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875" y="1892300"/>
                <a:ext cx="257175" cy="95250"/>
              </a:xfrm>
              <a:custGeom>
                <a:avLst/>
                <a:gdLst>
                  <a:gd name="T0" fmla="*/ 80 w 162"/>
                  <a:gd name="T1" fmla="*/ 60 h 60"/>
                  <a:gd name="T2" fmla="*/ 80 w 162"/>
                  <a:gd name="T3" fmla="*/ 60 h 60"/>
                  <a:gd name="T4" fmla="*/ 50 w 162"/>
                  <a:gd name="T5" fmla="*/ 60 h 60"/>
                  <a:gd name="T6" fmla="*/ 36 w 162"/>
                  <a:gd name="T7" fmla="*/ 56 h 60"/>
                  <a:gd name="T8" fmla="*/ 24 w 162"/>
                  <a:gd name="T9" fmla="*/ 54 h 60"/>
                  <a:gd name="T10" fmla="*/ 14 w 162"/>
                  <a:gd name="T11" fmla="*/ 50 h 60"/>
                  <a:gd name="T12" fmla="*/ 6 w 162"/>
                  <a:gd name="T13" fmla="*/ 44 h 60"/>
                  <a:gd name="T14" fmla="*/ 2 w 162"/>
                  <a:gd name="T15" fmla="*/ 38 h 60"/>
                  <a:gd name="T16" fmla="*/ 0 w 162"/>
                  <a:gd name="T17" fmla="*/ 30 h 60"/>
                  <a:gd name="T18" fmla="*/ 0 w 162"/>
                  <a:gd name="T19" fmla="*/ 30 h 60"/>
                  <a:gd name="T20" fmla="*/ 2 w 162"/>
                  <a:gd name="T21" fmla="*/ 24 h 60"/>
                  <a:gd name="T22" fmla="*/ 6 w 162"/>
                  <a:gd name="T23" fmla="*/ 18 h 60"/>
                  <a:gd name="T24" fmla="*/ 14 w 162"/>
                  <a:gd name="T25" fmla="*/ 12 h 60"/>
                  <a:gd name="T26" fmla="*/ 24 w 162"/>
                  <a:gd name="T27" fmla="*/ 8 h 60"/>
                  <a:gd name="T28" fmla="*/ 36 w 162"/>
                  <a:gd name="T29" fmla="*/ 6 h 60"/>
                  <a:gd name="T30" fmla="*/ 50 w 162"/>
                  <a:gd name="T31" fmla="*/ 2 h 60"/>
                  <a:gd name="T32" fmla="*/ 80 w 162"/>
                  <a:gd name="T33" fmla="*/ 0 h 60"/>
                  <a:gd name="T34" fmla="*/ 80 w 162"/>
                  <a:gd name="T35" fmla="*/ 0 h 60"/>
                  <a:gd name="T36" fmla="*/ 110 w 162"/>
                  <a:gd name="T37" fmla="*/ 2 h 60"/>
                  <a:gd name="T38" fmla="*/ 124 w 162"/>
                  <a:gd name="T39" fmla="*/ 6 h 60"/>
                  <a:gd name="T40" fmla="*/ 136 w 162"/>
                  <a:gd name="T41" fmla="*/ 8 h 60"/>
                  <a:gd name="T42" fmla="*/ 146 w 162"/>
                  <a:gd name="T43" fmla="*/ 12 h 60"/>
                  <a:gd name="T44" fmla="*/ 154 w 162"/>
                  <a:gd name="T45" fmla="*/ 18 h 60"/>
                  <a:gd name="T46" fmla="*/ 160 w 162"/>
                  <a:gd name="T47" fmla="*/ 24 h 60"/>
                  <a:gd name="T48" fmla="*/ 162 w 162"/>
                  <a:gd name="T49" fmla="*/ 30 h 60"/>
                  <a:gd name="T50" fmla="*/ 162 w 162"/>
                  <a:gd name="T51" fmla="*/ 30 h 60"/>
                  <a:gd name="T52" fmla="*/ 160 w 162"/>
                  <a:gd name="T53" fmla="*/ 38 h 60"/>
                  <a:gd name="T54" fmla="*/ 154 w 162"/>
                  <a:gd name="T55" fmla="*/ 44 h 60"/>
                  <a:gd name="T56" fmla="*/ 146 w 162"/>
                  <a:gd name="T57" fmla="*/ 50 h 60"/>
                  <a:gd name="T58" fmla="*/ 136 w 162"/>
                  <a:gd name="T59" fmla="*/ 54 h 60"/>
                  <a:gd name="T60" fmla="*/ 124 w 162"/>
                  <a:gd name="T61" fmla="*/ 56 h 60"/>
                  <a:gd name="T62" fmla="*/ 110 w 162"/>
                  <a:gd name="T63" fmla="*/ 60 h 60"/>
                  <a:gd name="T64" fmla="*/ 80 w 162"/>
                  <a:gd name="T65" fmla="*/ 60 h 60"/>
                  <a:gd name="T66" fmla="*/ 80 w 162"/>
                  <a:gd name="T67" fmla="*/ 60 h 60"/>
                  <a:gd name="T68" fmla="*/ 80 w 162"/>
                  <a:gd name="T69" fmla="*/ 12 h 60"/>
                  <a:gd name="T70" fmla="*/ 80 w 162"/>
                  <a:gd name="T71" fmla="*/ 12 h 60"/>
                  <a:gd name="T72" fmla="*/ 50 w 162"/>
                  <a:gd name="T73" fmla="*/ 14 h 60"/>
                  <a:gd name="T74" fmla="*/ 28 w 162"/>
                  <a:gd name="T75" fmla="*/ 20 h 60"/>
                  <a:gd name="T76" fmla="*/ 16 w 162"/>
                  <a:gd name="T77" fmla="*/ 26 h 60"/>
                  <a:gd name="T78" fmla="*/ 12 w 162"/>
                  <a:gd name="T79" fmla="*/ 28 h 60"/>
                  <a:gd name="T80" fmla="*/ 12 w 162"/>
                  <a:gd name="T81" fmla="*/ 30 h 60"/>
                  <a:gd name="T82" fmla="*/ 12 w 162"/>
                  <a:gd name="T83" fmla="*/ 30 h 60"/>
                  <a:gd name="T84" fmla="*/ 12 w 162"/>
                  <a:gd name="T85" fmla="*/ 34 h 60"/>
                  <a:gd name="T86" fmla="*/ 16 w 162"/>
                  <a:gd name="T87" fmla="*/ 36 h 60"/>
                  <a:gd name="T88" fmla="*/ 28 w 162"/>
                  <a:gd name="T89" fmla="*/ 42 h 60"/>
                  <a:gd name="T90" fmla="*/ 50 w 162"/>
                  <a:gd name="T91" fmla="*/ 48 h 60"/>
                  <a:gd name="T92" fmla="*/ 80 w 162"/>
                  <a:gd name="T93" fmla="*/ 48 h 60"/>
                  <a:gd name="T94" fmla="*/ 80 w 162"/>
                  <a:gd name="T95" fmla="*/ 48 h 60"/>
                  <a:gd name="T96" fmla="*/ 110 w 162"/>
                  <a:gd name="T97" fmla="*/ 48 h 60"/>
                  <a:gd name="T98" fmla="*/ 132 w 162"/>
                  <a:gd name="T99" fmla="*/ 42 h 60"/>
                  <a:gd name="T100" fmla="*/ 146 w 162"/>
                  <a:gd name="T101" fmla="*/ 36 h 60"/>
                  <a:gd name="T102" fmla="*/ 148 w 162"/>
                  <a:gd name="T103" fmla="*/ 34 h 60"/>
                  <a:gd name="T104" fmla="*/ 150 w 162"/>
                  <a:gd name="T105" fmla="*/ 30 h 60"/>
                  <a:gd name="T106" fmla="*/ 150 w 162"/>
                  <a:gd name="T107" fmla="*/ 30 h 60"/>
                  <a:gd name="T108" fmla="*/ 148 w 162"/>
                  <a:gd name="T109" fmla="*/ 28 h 60"/>
                  <a:gd name="T110" fmla="*/ 146 w 162"/>
                  <a:gd name="T111" fmla="*/ 26 h 60"/>
                  <a:gd name="T112" fmla="*/ 132 w 162"/>
                  <a:gd name="T113" fmla="*/ 20 h 60"/>
                  <a:gd name="T114" fmla="*/ 110 w 162"/>
                  <a:gd name="T115" fmla="*/ 14 h 60"/>
                  <a:gd name="T116" fmla="*/ 80 w 162"/>
                  <a:gd name="T117" fmla="*/ 12 h 60"/>
                  <a:gd name="T118" fmla="*/ 80 w 162"/>
                  <a:gd name="T11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2" h="60">
                    <a:moveTo>
                      <a:pt x="80" y="60"/>
                    </a:moveTo>
                    <a:lnTo>
                      <a:pt x="80" y="60"/>
                    </a:lnTo>
                    <a:lnTo>
                      <a:pt x="50" y="60"/>
                    </a:lnTo>
                    <a:lnTo>
                      <a:pt x="36" y="56"/>
                    </a:lnTo>
                    <a:lnTo>
                      <a:pt x="24" y="54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4" y="12"/>
                    </a:lnTo>
                    <a:lnTo>
                      <a:pt x="24" y="8"/>
                    </a:lnTo>
                    <a:lnTo>
                      <a:pt x="36" y="6"/>
                    </a:lnTo>
                    <a:lnTo>
                      <a:pt x="50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110" y="2"/>
                    </a:lnTo>
                    <a:lnTo>
                      <a:pt x="124" y="6"/>
                    </a:lnTo>
                    <a:lnTo>
                      <a:pt x="136" y="8"/>
                    </a:lnTo>
                    <a:lnTo>
                      <a:pt x="146" y="12"/>
                    </a:lnTo>
                    <a:lnTo>
                      <a:pt x="154" y="18"/>
                    </a:lnTo>
                    <a:lnTo>
                      <a:pt x="160" y="24"/>
                    </a:lnTo>
                    <a:lnTo>
                      <a:pt x="162" y="30"/>
                    </a:lnTo>
                    <a:lnTo>
                      <a:pt x="162" y="30"/>
                    </a:lnTo>
                    <a:lnTo>
                      <a:pt x="160" y="38"/>
                    </a:lnTo>
                    <a:lnTo>
                      <a:pt x="154" y="44"/>
                    </a:lnTo>
                    <a:lnTo>
                      <a:pt x="146" y="50"/>
                    </a:lnTo>
                    <a:lnTo>
                      <a:pt x="136" y="54"/>
                    </a:lnTo>
                    <a:lnTo>
                      <a:pt x="124" y="56"/>
                    </a:lnTo>
                    <a:lnTo>
                      <a:pt x="110" y="60"/>
                    </a:lnTo>
                    <a:lnTo>
                      <a:pt x="80" y="60"/>
                    </a:lnTo>
                    <a:lnTo>
                      <a:pt x="80" y="60"/>
                    </a:lnTo>
                    <a:close/>
                    <a:moveTo>
                      <a:pt x="80" y="12"/>
                    </a:moveTo>
                    <a:lnTo>
                      <a:pt x="80" y="12"/>
                    </a:lnTo>
                    <a:lnTo>
                      <a:pt x="50" y="14"/>
                    </a:lnTo>
                    <a:lnTo>
                      <a:pt x="28" y="20"/>
                    </a:lnTo>
                    <a:lnTo>
                      <a:pt x="16" y="26"/>
                    </a:lnTo>
                    <a:lnTo>
                      <a:pt x="12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4"/>
                    </a:lnTo>
                    <a:lnTo>
                      <a:pt x="16" y="36"/>
                    </a:lnTo>
                    <a:lnTo>
                      <a:pt x="28" y="42"/>
                    </a:lnTo>
                    <a:lnTo>
                      <a:pt x="5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110" y="48"/>
                    </a:lnTo>
                    <a:lnTo>
                      <a:pt x="132" y="42"/>
                    </a:lnTo>
                    <a:lnTo>
                      <a:pt x="146" y="36"/>
                    </a:lnTo>
                    <a:lnTo>
                      <a:pt x="148" y="34"/>
                    </a:lnTo>
                    <a:lnTo>
                      <a:pt x="150" y="30"/>
                    </a:lnTo>
                    <a:lnTo>
                      <a:pt x="150" y="30"/>
                    </a:lnTo>
                    <a:lnTo>
                      <a:pt x="148" y="28"/>
                    </a:lnTo>
                    <a:lnTo>
                      <a:pt x="146" y="26"/>
                    </a:lnTo>
                    <a:lnTo>
                      <a:pt x="132" y="20"/>
                    </a:lnTo>
                    <a:lnTo>
                      <a:pt x="110" y="14"/>
                    </a:lnTo>
                    <a:lnTo>
                      <a:pt x="80" y="12"/>
                    </a:lnTo>
                    <a:lnTo>
                      <a:pt x="8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1" name="Freeform 64">
                <a:extLst>
                  <a:ext uri="{FF2B5EF4-FFF2-40B4-BE49-F238E27FC236}">
                    <a16:creationId xmlns:a16="http://schemas.microsoft.com/office/drawing/2014/main" id="{1C098050-DB87-2849-9EAD-D1CEFADF5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875" y="1892300"/>
                <a:ext cx="257175" cy="393700"/>
              </a:xfrm>
              <a:custGeom>
                <a:avLst/>
                <a:gdLst>
                  <a:gd name="T0" fmla="*/ 80 w 162"/>
                  <a:gd name="T1" fmla="*/ 0 h 248"/>
                  <a:gd name="T2" fmla="*/ 36 w 162"/>
                  <a:gd name="T3" fmla="*/ 6 h 248"/>
                  <a:gd name="T4" fmla="*/ 14 w 162"/>
                  <a:gd name="T5" fmla="*/ 12 h 248"/>
                  <a:gd name="T6" fmla="*/ 2 w 162"/>
                  <a:gd name="T7" fmla="*/ 24 h 248"/>
                  <a:gd name="T8" fmla="*/ 0 w 162"/>
                  <a:gd name="T9" fmla="*/ 88 h 248"/>
                  <a:gd name="T10" fmla="*/ 0 w 162"/>
                  <a:gd name="T11" fmla="*/ 94 h 248"/>
                  <a:gd name="T12" fmla="*/ 0 w 162"/>
                  <a:gd name="T13" fmla="*/ 154 h 248"/>
                  <a:gd name="T14" fmla="*/ 0 w 162"/>
                  <a:gd name="T15" fmla="*/ 218 h 248"/>
                  <a:gd name="T16" fmla="*/ 2 w 162"/>
                  <a:gd name="T17" fmla="*/ 226 h 248"/>
                  <a:gd name="T18" fmla="*/ 14 w 162"/>
                  <a:gd name="T19" fmla="*/ 236 h 248"/>
                  <a:gd name="T20" fmla="*/ 36 w 162"/>
                  <a:gd name="T21" fmla="*/ 244 h 248"/>
                  <a:gd name="T22" fmla="*/ 80 w 162"/>
                  <a:gd name="T23" fmla="*/ 248 h 248"/>
                  <a:gd name="T24" fmla="*/ 112 w 162"/>
                  <a:gd name="T25" fmla="*/ 246 h 248"/>
                  <a:gd name="T26" fmla="*/ 138 w 162"/>
                  <a:gd name="T27" fmla="*/ 240 h 248"/>
                  <a:gd name="T28" fmla="*/ 142 w 162"/>
                  <a:gd name="T29" fmla="*/ 238 h 248"/>
                  <a:gd name="T30" fmla="*/ 142 w 162"/>
                  <a:gd name="T31" fmla="*/ 232 h 248"/>
                  <a:gd name="T32" fmla="*/ 134 w 162"/>
                  <a:gd name="T33" fmla="*/ 230 h 248"/>
                  <a:gd name="T34" fmla="*/ 122 w 162"/>
                  <a:gd name="T35" fmla="*/ 232 h 248"/>
                  <a:gd name="T36" fmla="*/ 80 w 162"/>
                  <a:gd name="T37" fmla="*/ 236 h 248"/>
                  <a:gd name="T38" fmla="*/ 50 w 162"/>
                  <a:gd name="T39" fmla="*/ 234 h 248"/>
                  <a:gd name="T40" fmla="*/ 16 w 162"/>
                  <a:gd name="T41" fmla="*/ 224 h 248"/>
                  <a:gd name="T42" fmla="*/ 12 w 162"/>
                  <a:gd name="T43" fmla="*/ 218 h 248"/>
                  <a:gd name="T44" fmla="*/ 12 w 162"/>
                  <a:gd name="T45" fmla="*/ 170 h 248"/>
                  <a:gd name="T46" fmla="*/ 42 w 162"/>
                  <a:gd name="T47" fmla="*/ 180 h 248"/>
                  <a:gd name="T48" fmla="*/ 80 w 162"/>
                  <a:gd name="T49" fmla="*/ 184 h 248"/>
                  <a:gd name="T50" fmla="*/ 100 w 162"/>
                  <a:gd name="T51" fmla="*/ 184 h 248"/>
                  <a:gd name="T52" fmla="*/ 106 w 162"/>
                  <a:gd name="T53" fmla="*/ 182 h 248"/>
                  <a:gd name="T54" fmla="*/ 106 w 162"/>
                  <a:gd name="T55" fmla="*/ 176 h 248"/>
                  <a:gd name="T56" fmla="*/ 100 w 162"/>
                  <a:gd name="T57" fmla="*/ 172 h 248"/>
                  <a:gd name="T58" fmla="*/ 80 w 162"/>
                  <a:gd name="T59" fmla="*/ 172 h 248"/>
                  <a:gd name="T60" fmla="*/ 50 w 162"/>
                  <a:gd name="T61" fmla="*/ 170 h 248"/>
                  <a:gd name="T62" fmla="*/ 16 w 162"/>
                  <a:gd name="T63" fmla="*/ 160 h 248"/>
                  <a:gd name="T64" fmla="*/ 12 w 162"/>
                  <a:gd name="T65" fmla="*/ 154 h 248"/>
                  <a:gd name="T66" fmla="*/ 12 w 162"/>
                  <a:gd name="T67" fmla="*/ 106 h 248"/>
                  <a:gd name="T68" fmla="*/ 42 w 162"/>
                  <a:gd name="T69" fmla="*/ 116 h 248"/>
                  <a:gd name="T70" fmla="*/ 80 w 162"/>
                  <a:gd name="T71" fmla="*/ 118 h 248"/>
                  <a:gd name="T72" fmla="*/ 110 w 162"/>
                  <a:gd name="T73" fmla="*/ 116 h 248"/>
                  <a:gd name="T74" fmla="*/ 136 w 162"/>
                  <a:gd name="T75" fmla="*/ 112 h 248"/>
                  <a:gd name="T76" fmla="*/ 154 w 162"/>
                  <a:gd name="T77" fmla="*/ 102 h 248"/>
                  <a:gd name="T78" fmla="*/ 162 w 162"/>
                  <a:gd name="T79" fmla="*/ 88 h 248"/>
                  <a:gd name="T80" fmla="*/ 162 w 162"/>
                  <a:gd name="T81" fmla="*/ 32 h 248"/>
                  <a:gd name="T82" fmla="*/ 154 w 162"/>
                  <a:gd name="T83" fmla="*/ 18 h 248"/>
                  <a:gd name="T84" fmla="*/ 136 w 162"/>
                  <a:gd name="T85" fmla="*/ 8 h 248"/>
                  <a:gd name="T86" fmla="*/ 110 w 162"/>
                  <a:gd name="T87" fmla="*/ 2 h 248"/>
                  <a:gd name="T88" fmla="*/ 80 w 162"/>
                  <a:gd name="T89" fmla="*/ 0 h 248"/>
                  <a:gd name="T90" fmla="*/ 150 w 162"/>
                  <a:gd name="T91" fmla="*/ 88 h 248"/>
                  <a:gd name="T92" fmla="*/ 146 w 162"/>
                  <a:gd name="T93" fmla="*/ 94 h 248"/>
                  <a:gd name="T94" fmla="*/ 110 w 162"/>
                  <a:gd name="T95" fmla="*/ 104 h 248"/>
                  <a:gd name="T96" fmla="*/ 80 w 162"/>
                  <a:gd name="T97" fmla="*/ 106 h 248"/>
                  <a:gd name="T98" fmla="*/ 28 w 162"/>
                  <a:gd name="T99" fmla="*/ 100 h 248"/>
                  <a:gd name="T100" fmla="*/ 12 w 162"/>
                  <a:gd name="T101" fmla="*/ 92 h 248"/>
                  <a:gd name="T102" fmla="*/ 12 w 162"/>
                  <a:gd name="T103" fmla="*/ 32 h 248"/>
                  <a:gd name="T104" fmla="*/ 12 w 162"/>
                  <a:gd name="T105" fmla="*/ 28 h 248"/>
                  <a:gd name="T106" fmla="*/ 28 w 162"/>
                  <a:gd name="T107" fmla="*/ 20 h 248"/>
                  <a:gd name="T108" fmla="*/ 80 w 162"/>
                  <a:gd name="T109" fmla="*/ 12 h 248"/>
                  <a:gd name="T110" fmla="*/ 110 w 162"/>
                  <a:gd name="T111" fmla="*/ 14 h 248"/>
                  <a:gd name="T112" fmla="*/ 146 w 162"/>
                  <a:gd name="T113" fmla="*/ 26 h 248"/>
                  <a:gd name="T114" fmla="*/ 150 w 162"/>
                  <a:gd name="T115" fmla="*/ 3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" h="248">
                    <a:moveTo>
                      <a:pt x="80" y="0"/>
                    </a:moveTo>
                    <a:lnTo>
                      <a:pt x="80" y="0"/>
                    </a:lnTo>
                    <a:lnTo>
                      <a:pt x="50" y="2"/>
                    </a:lnTo>
                    <a:lnTo>
                      <a:pt x="36" y="6"/>
                    </a:lnTo>
                    <a:lnTo>
                      <a:pt x="24" y="8"/>
                    </a:lnTo>
                    <a:lnTo>
                      <a:pt x="14" y="12"/>
                    </a:lnTo>
                    <a:lnTo>
                      <a:pt x="6" y="18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94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6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2" y="226"/>
                    </a:lnTo>
                    <a:lnTo>
                      <a:pt x="6" y="232"/>
                    </a:lnTo>
                    <a:lnTo>
                      <a:pt x="14" y="236"/>
                    </a:lnTo>
                    <a:lnTo>
                      <a:pt x="24" y="242"/>
                    </a:lnTo>
                    <a:lnTo>
                      <a:pt x="36" y="244"/>
                    </a:lnTo>
                    <a:lnTo>
                      <a:pt x="50" y="246"/>
                    </a:lnTo>
                    <a:lnTo>
                      <a:pt x="80" y="248"/>
                    </a:lnTo>
                    <a:lnTo>
                      <a:pt x="80" y="248"/>
                    </a:lnTo>
                    <a:lnTo>
                      <a:pt x="112" y="246"/>
                    </a:lnTo>
                    <a:lnTo>
                      <a:pt x="126" y="244"/>
                    </a:lnTo>
                    <a:lnTo>
                      <a:pt x="138" y="240"/>
                    </a:lnTo>
                    <a:lnTo>
                      <a:pt x="138" y="240"/>
                    </a:lnTo>
                    <a:lnTo>
                      <a:pt x="142" y="238"/>
                    </a:lnTo>
                    <a:lnTo>
                      <a:pt x="142" y="232"/>
                    </a:lnTo>
                    <a:lnTo>
                      <a:pt x="142" y="232"/>
                    </a:lnTo>
                    <a:lnTo>
                      <a:pt x="138" y="230"/>
                    </a:lnTo>
                    <a:lnTo>
                      <a:pt x="134" y="230"/>
                    </a:lnTo>
                    <a:lnTo>
                      <a:pt x="134" y="230"/>
                    </a:lnTo>
                    <a:lnTo>
                      <a:pt x="122" y="232"/>
                    </a:lnTo>
                    <a:lnTo>
                      <a:pt x="110" y="234"/>
                    </a:lnTo>
                    <a:lnTo>
                      <a:pt x="80" y="236"/>
                    </a:lnTo>
                    <a:lnTo>
                      <a:pt x="80" y="236"/>
                    </a:lnTo>
                    <a:lnTo>
                      <a:pt x="50" y="234"/>
                    </a:lnTo>
                    <a:lnTo>
                      <a:pt x="28" y="230"/>
                    </a:lnTo>
                    <a:lnTo>
                      <a:pt x="16" y="224"/>
                    </a:lnTo>
                    <a:lnTo>
                      <a:pt x="12" y="222"/>
                    </a:lnTo>
                    <a:lnTo>
                      <a:pt x="12" y="218"/>
                    </a:lnTo>
                    <a:lnTo>
                      <a:pt x="12" y="170"/>
                    </a:lnTo>
                    <a:lnTo>
                      <a:pt x="12" y="170"/>
                    </a:lnTo>
                    <a:lnTo>
                      <a:pt x="24" y="176"/>
                    </a:lnTo>
                    <a:lnTo>
                      <a:pt x="42" y="180"/>
                    </a:lnTo>
                    <a:lnTo>
                      <a:pt x="60" y="184"/>
                    </a:lnTo>
                    <a:lnTo>
                      <a:pt x="80" y="184"/>
                    </a:lnTo>
                    <a:lnTo>
                      <a:pt x="80" y="184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06" y="182"/>
                    </a:lnTo>
                    <a:lnTo>
                      <a:pt x="106" y="176"/>
                    </a:lnTo>
                    <a:lnTo>
                      <a:pt x="106" y="176"/>
                    </a:lnTo>
                    <a:lnTo>
                      <a:pt x="104" y="172"/>
                    </a:lnTo>
                    <a:lnTo>
                      <a:pt x="100" y="172"/>
                    </a:lnTo>
                    <a:lnTo>
                      <a:pt x="100" y="172"/>
                    </a:lnTo>
                    <a:lnTo>
                      <a:pt x="80" y="172"/>
                    </a:lnTo>
                    <a:lnTo>
                      <a:pt x="80" y="172"/>
                    </a:lnTo>
                    <a:lnTo>
                      <a:pt x="50" y="170"/>
                    </a:lnTo>
                    <a:lnTo>
                      <a:pt x="28" y="166"/>
                    </a:lnTo>
                    <a:lnTo>
                      <a:pt x="16" y="160"/>
                    </a:lnTo>
                    <a:lnTo>
                      <a:pt x="12" y="156"/>
                    </a:lnTo>
                    <a:lnTo>
                      <a:pt x="12" y="154"/>
                    </a:lnTo>
                    <a:lnTo>
                      <a:pt x="12" y="106"/>
                    </a:lnTo>
                    <a:lnTo>
                      <a:pt x="12" y="106"/>
                    </a:lnTo>
                    <a:lnTo>
                      <a:pt x="24" y="110"/>
                    </a:lnTo>
                    <a:lnTo>
                      <a:pt x="42" y="116"/>
                    </a:lnTo>
                    <a:lnTo>
                      <a:pt x="60" y="118"/>
                    </a:lnTo>
                    <a:lnTo>
                      <a:pt x="80" y="118"/>
                    </a:lnTo>
                    <a:lnTo>
                      <a:pt x="80" y="118"/>
                    </a:lnTo>
                    <a:lnTo>
                      <a:pt x="110" y="116"/>
                    </a:lnTo>
                    <a:lnTo>
                      <a:pt x="124" y="114"/>
                    </a:lnTo>
                    <a:lnTo>
                      <a:pt x="136" y="112"/>
                    </a:lnTo>
                    <a:lnTo>
                      <a:pt x="146" y="106"/>
                    </a:lnTo>
                    <a:lnTo>
                      <a:pt x="154" y="102"/>
                    </a:lnTo>
                    <a:lnTo>
                      <a:pt x="160" y="96"/>
                    </a:lnTo>
                    <a:lnTo>
                      <a:pt x="162" y="88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60" y="24"/>
                    </a:lnTo>
                    <a:lnTo>
                      <a:pt x="154" y="18"/>
                    </a:lnTo>
                    <a:lnTo>
                      <a:pt x="146" y="12"/>
                    </a:lnTo>
                    <a:lnTo>
                      <a:pt x="136" y="8"/>
                    </a:lnTo>
                    <a:lnTo>
                      <a:pt x="124" y="6"/>
                    </a:lnTo>
                    <a:lnTo>
                      <a:pt x="110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150" y="88"/>
                    </a:moveTo>
                    <a:lnTo>
                      <a:pt x="150" y="88"/>
                    </a:lnTo>
                    <a:lnTo>
                      <a:pt x="148" y="92"/>
                    </a:lnTo>
                    <a:lnTo>
                      <a:pt x="146" y="94"/>
                    </a:lnTo>
                    <a:lnTo>
                      <a:pt x="132" y="100"/>
                    </a:lnTo>
                    <a:lnTo>
                      <a:pt x="110" y="104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50" y="104"/>
                    </a:lnTo>
                    <a:lnTo>
                      <a:pt x="28" y="100"/>
                    </a:lnTo>
                    <a:lnTo>
                      <a:pt x="16" y="94"/>
                    </a:lnTo>
                    <a:lnTo>
                      <a:pt x="12" y="92"/>
                    </a:lnTo>
                    <a:lnTo>
                      <a:pt x="12" y="88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28"/>
                    </a:lnTo>
                    <a:lnTo>
                      <a:pt x="16" y="26"/>
                    </a:lnTo>
                    <a:lnTo>
                      <a:pt x="28" y="20"/>
                    </a:lnTo>
                    <a:lnTo>
                      <a:pt x="50" y="14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110" y="14"/>
                    </a:lnTo>
                    <a:lnTo>
                      <a:pt x="132" y="20"/>
                    </a:lnTo>
                    <a:lnTo>
                      <a:pt x="146" y="26"/>
                    </a:lnTo>
                    <a:lnTo>
                      <a:pt x="148" y="28"/>
                    </a:lnTo>
                    <a:lnTo>
                      <a:pt x="150" y="32"/>
                    </a:lnTo>
                    <a:lnTo>
                      <a:pt x="150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2" name="Freeform 65">
                <a:extLst>
                  <a:ext uri="{FF2B5EF4-FFF2-40B4-BE49-F238E27FC236}">
                    <a16:creationId xmlns:a16="http://schemas.microsoft.com/office/drawing/2014/main" id="{4DC0E8B3-76F8-A34A-B385-1DBACBD43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0375" y="2022475"/>
                <a:ext cx="177800" cy="311150"/>
              </a:xfrm>
              <a:custGeom>
                <a:avLst/>
                <a:gdLst>
                  <a:gd name="T0" fmla="*/ 14 w 112"/>
                  <a:gd name="T1" fmla="*/ 196 h 196"/>
                  <a:gd name="T2" fmla="*/ 14 w 112"/>
                  <a:gd name="T3" fmla="*/ 196 h 196"/>
                  <a:gd name="T4" fmla="*/ 10 w 112"/>
                  <a:gd name="T5" fmla="*/ 196 h 196"/>
                  <a:gd name="T6" fmla="*/ 10 w 112"/>
                  <a:gd name="T7" fmla="*/ 196 h 196"/>
                  <a:gd name="T8" fmla="*/ 8 w 112"/>
                  <a:gd name="T9" fmla="*/ 192 h 196"/>
                  <a:gd name="T10" fmla="*/ 8 w 112"/>
                  <a:gd name="T11" fmla="*/ 188 h 196"/>
                  <a:gd name="T12" fmla="*/ 56 w 112"/>
                  <a:gd name="T13" fmla="*/ 96 h 196"/>
                  <a:gd name="T14" fmla="*/ 6 w 112"/>
                  <a:gd name="T15" fmla="*/ 96 h 196"/>
                  <a:gd name="T16" fmla="*/ 6 w 112"/>
                  <a:gd name="T17" fmla="*/ 96 h 196"/>
                  <a:gd name="T18" fmla="*/ 4 w 112"/>
                  <a:gd name="T19" fmla="*/ 96 h 196"/>
                  <a:gd name="T20" fmla="*/ 2 w 112"/>
                  <a:gd name="T21" fmla="*/ 92 h 196"/>
                  <a:gd name="T22" fmla="*/ 2 w 112"/>
                  <a:gd name="T23" fmla="*/ 92 h 196"/>
                  <a:gd name="T24" fmla="*/ 0 w 112"/>
                  <a:gd name="T25" fmla="*/ 90 h 196"/>
                  <a:gd name="T26" fmla="*/ 2 w 112"/>
                  <a:gd name="T27" fmla="*/ 86 h 196"/>
                  <a:gd name="T28" fmla="*/ 54 w 112"/>
                  <a:gd name="T29" fmla="*/ 4 h 196"/>
                  <a:gd name="T30" fmla="*/ 54 w 112"/>
                  <a:gd name="T31" fmla="*/ 4 h 196"/>
                  <a:gd name="T32" fmla="*/ 58 w 112"/>
                  <a:gd name="T33" fmla="*/ 0 h 196"/>
                  <a:gd name="T34" fmla="*/ 62 w 112"/>
                  <a:gd name="T35" fmla="*/ 0 h 196"/>
                  <a:gd name="T36" fmla="*/ 62 w 112"/>
                  <a:gd name="T37" fmla="*/ 0 h 196"/>
                  <a:gd name="T38" fmla="*/ 66 w 112"/>
                  <a:gd name="T39" fmla="*/ 4 h 196"/>
                  <a:gd name="T40" fmla="*/ 66 w 112"/>
                  <a:gd name="T41" fmla="*/ 8 h 196"/>
                  <a:gd name="T42" fmla="*/ 50 w 112"/>
                  <a:gd name="T43" fmla="*/ 62 h 196"/>
                  <a:gd name="T44" fmla="*/ 106 w 112"/>
                  <a:gd name="T45" fmla="*/ 60 h 196"/>
                  <a:gd name="T46" fmla="*/ 106 w 112"/>
                  <a:gd name="T47" fmla="*/ 60 h 196"/>
                  <a:gd name="T48" fmla="*/ 106 w 112"/>
                  <a:gd name="T49" fmla="*/ 60 h 196"/>
                  <a:gd name="T50" fmla="*/ 106 w 112"/>
                  <a:gd name="T51" fmla="*/ 60 h 196"/>
                  <a:gd name="T52" fmla="*/ 110 w 112"/>
                  <a:gd name="T53" fmla="*/ 62 h 196"/>
                  <a:gd name="T54" fmla="*/ 112 w 112"/>
                  <a:gd name="T55" fmla="*/ 64 h 196"/>
                  <a:gd name="T56" fmla="*/ 112 w 112"/>
                  <a:gd name="T57" fmla="*/ 64 h 196"/>
                  <a:gd name="T58" fmla="*/ 112 w 112"/>
                  <a:gd name="T59" fmla="*/ 66 h 196"/>
                  <a:gd name="T60" fmla="*/ 112 w 112"/>
                  <a:gd name="T61" fmla="*/ 70 h 196"/>
                  <a:gd name="T62" fmla="*/ 18 w 112"/>
                  <a:gd name="T63" fmla="*/ 194 h 196"/>
                  <a:gd name="T64" fmla="*/ 18 w 112"/>
                  <a:gd name="T65" fmla="*/ 194 h 196"/>
                  <a:gd name="T66" fmla="*/ 16 w 112"/>
                  <a:gd name="T67" fmla="*/ 196 h 196"/>
                  <a:gd name="T68" fmla="*/ 14 w 112"/>
                  <a:gd name="T69" fmla="*/ 196 h 196"/>
                  <a:gd name="T70" fmla="*/ 14 w 112"/>
                  <a:gd name="T71" fmla="*/ 196 h 196"/>
                  <a:gd name="T72" fmla="*/ 18 w 112"/>
                  <a:gd name="T73" fmla="*/ 84 h 196"/>
                  <a:gd name="T74" fmla="*/ 66 w 112"/>
                  <a:gd name="T75" fmla="*/ 84 h 196"/>
                  <a:gd name="T76" fmla="*/ 66 w 112"/>
                  <a:gd name="T77" fmla="*/ 84 h 196"/>
                  <a:gd name="T78" fmla="*/ 68 w 112"/>
                  <a:gd name="T79" fmla="*/ 84 h 196"/>
                  <a:gd name="T80" fmla="*/ 70 w 112"/>
                  <a:gd name="T81" fmla="*/ 86 h 196"/>
                  <a:gd name="T82" fmla="*/ 70 w 112"/>
                  <a:gd name="T83" fmla="*/ 86 h 196"/>
                  <a:gd name="T84" fmla="*/ 72 w 112"/>
                  <a:gd name="T85" fmla="*/ 90 h 196"/>
                  <a:gd name="T86" fmla="*/ 70 w 112"/>
                  <a:gd name="T87" fmla="*/ 92 h 196"/>
                  <a:gd name="T88" fmla="*/ 52 w 112"/>
                  <a:gd name="T89" fmla="*/ 130 h 196"/>
                  <a:gd name="T90" fmla="*/ 94 w 112"/>
                  <a:gd name="T91" fmla="*/ 72 h 196"/>
                  <a:gd name="T92" fmla="*/ 42 w 112"/>
                  <a:gd name="T93" fmla="*/ 74 h 196"/>
                  <a:gd name="T94" fmla="*/ 42 w 112"/>
                  <a:gd name="T95" fmla="*/ 74 h 196"/>
                  <a:gd name="T96" fmla="*/ 40 w 112"/>
                  <a:gd name="T97" fmla="*/ 72 h 196"/>
                  <a:gd name="T98" fmla="*/ 38 w 112"/>
                  <a:gd name="T99" fmla="*/ 72 h 196"/>
                  <a:gd name="T100" fmla="*/ 38 w 112"/>
                  <a:gd name="T101" fmla="*/ 72 h 196"/>
                  <a:gd name="T102" fmla="*/ 36 w 112"/>
                  <a:gd name="T103" fmla="*/ 68 h 196"/>
                  <a:gd name="T104" fmla="*/ 36 w 112"/>
                  <a:gd name="T105" fmla="*/ 66 h 196"/>
                  <a:gd name="T106" fmla="*/ 42 w 112"/>
                  <a:gd name="T107" fmla="*/ 44 h 196"/>
                  <a:gd name="T108" fmla="*/ 18 w 112"/>
                  <a:gd name="T109" fmla="*/ 8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2" h="196">
                    <a:moveTo>
                      <a:pt x="14" y="196"/>
                    </a:moveTo>
                    <a:lnTo>
                      <a:pt x="14" y="196"/>
                    </a:lnTo>
                    <a:lnTo>
                      <a:pt x="10" y="196"/>
                    </a:lnTo>
                    <a:lnTo>
                      <a:pt x="10" y="196"/>
                    </a:lnTo>
                    <a:lnTo>
                      <a:pt x="8" y="192"/>
                    </a:lnTo>
                    <a:lnTo>
                      <a:pt x="8" y="188"/>
                    </a:lnTo>
                    <a:lnTo>
                      <a:pt x="56" y="96"/>
                    </a:lnTo>
                    <a:lnTo>
                      <a:pt x="6" y="96"/>
                    </a:lnTo>
                    <a:lnTo>
                      <a:pt x="6" y="96"/>
                    </a:lnTo>
                    <a:lnTo>
                      <a:pt x="4" y="96"/>
                    </a:lnTo>
                    <a:lnTo>
                      <a:pt x="2" y="92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6"/>
                    </a:lnTo>
                    <a:lnTo>
                      <a:pt x="54" y="4"/>
                    </a:lnTo>
                    <a:lnTo>
                      <a:pt x="54" y="4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50" y="62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10" y="62"/>
                    </a:lnTo>
                    <a:lnTo>
                      <a:pt x="112" y="64"/>
                    </a:lnTo>
                    <a:lnTo>
                      <a:pt x="112" y="64"/>
                    </a:lnTo>
                    <a:lnTo>
                      <a:pt x="112" y="66"/>
                    </a:lnTo>
                    <a:lnTo>
                      <a:pt x="112" y="70"/>
                    </a:lnTo>
                    <a:lnTo>
                      <a:pt x="18" y="194"/>
                    </a:lnTo>
                    <a:lnTo>
                      <a:pt x="18" y="194"/>
                    </a:lnTo>
                    <a:lnTo>
                      <a:pt x="16" y="196"/>
                    </a:lnTo>
                    <a:lnTo>
                      <a:pt x="14" y="196"/>
                    </a:lnTo>
                    <a:lnTo>
                      <a:pt x="14" y="196"/>
                    </a:lnTo>
                    <a:close/>
                    <a:moveTo>
                      <a:pt x="18" y="84"/>
                    </a:moveTo>
                    <a:lnTo>
                      <a:pt x="66" y="84"/>
                    </a:lnTo>
                    <a:lnTo>
                      <a:pt x="66" y="84"/>
                    </a:lnTo>
                    <a:lnTo>
                      <a:pt x="68" y="84"/>
                    </a:lnTo>
                    <a:lnTo>
                      <a:pt x="70" y="86"/>
                    </a:lnTo>
                    <a:lnTo>
                      <a:pt x="70" y="86"/>
                    </a:lnTo>
                    <a:lnTo>
                      <a:pt x="72" y="90"/>
                    </a:lnTo>
                    <a:lnTo>
                      <a:pt x="70" y="92"/>
                    </a:lnTo>
                    <a:lnTo>
                      <a:pt x="52" y="130"/>
                    </a:lnTo>
                    <a:lnTo>
                      <a:pt x="94" y="72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40" y="72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36" y="68"/>
                    </a:lnTo>
                    <a:lnTo>
                      <a:pt x="36" y="66"/>
                    </a:lnTo>
                    <a:lnTo>
                      <a:pt x="42" y="44"/>
                    </a:lnTo>
                    <a:lnTo>
                      <a:pt x="18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42C013-6AC0-044F-8EAF-18248ECAA889}"/>
                </a:ext>
              </a:extLst>
            </p:cNvPr>
            <p:cNvSpPr/>
            <p:nvPr/>
          </p:nvSpPr>
          <p:spPr>
            <a:xfrm>
              <a:off x="3903420" y="1442469"/>
              <a:ext cx="914400" cy="9144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3D6FA0-EF73-1B4E-8A21-7E9525D86B9D}"/>
              </a:ext>
            </a:extLst>
          </p:cNvPr>
          <p:cNvGrpSpPr/>
          <p:nvPr/>
        </p:nvGrpSpPr>
        <p:grpSpPr>
          <a:xfrm>
            <a:off x="6263467" y="881063"/>
            <a:ext cx="683222" cy="556943"/>
            <a:chOff x="6440487" y="1466850"/>
            <a:chExt cx="914400" cy="9144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36D5E5-B7B4-0F44-8651-81DEA53262AF}"/>
                </a:ext>
              </a:extLst>
            </p:cNvPr>
            <p:cNvGrpSpPr/>
            <p:nvPr/>
          </p:nvGrpSpPr>
          <p:grpSpPr>
            <a:xfrm>
              <a:off x="6657975" y="1657350"/>
              <a:ext cx="476250" cy="457200"/>
              <a:chOff x="2749550" y="968375"/>
              <a:chExt cx="476250" cy="457200"/>
            </a:xfrm>
            <a:solidFill>
              <a:schemeClr val="accent2"/>
            </a:solidFill>
          </p:grpSpPr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39DC2AD9-7E49-4C47-8C6A-2C32372567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6075" y="968375"/>
                <a:ext cx="206375" cy="79375"/>
              </a:xfrm>
              <a:custGeom>
                <a:avLst/>
                <a:gdLst>
                  <a:gd name="T0" fmla="*/ 66 w 130"/>
                  <a:gd name="T1" fmla="*/ 50 h 50"/>
                  <a:gd name="T2" fmla="*/ 66 w 130"/>
                  <a:gd name="T3" fmla="*/ 50 h 50"/>
                  <a:gd name="T4" fmla="*/ 42 w 130"/>
                  <a:gd name="T5" fmla="*/ 48 h 50"/>
                  <a:gd name="T6" fmla="*/ 22 w 130"/>
                  <a:gd name="T7" fmla="*/ 44 h 50"/>
                  <a:gd name="T8" fmla="*/ 14 w 130"/>
                  <a:gd name="T9" fmla="*/ 40 h 50"/>
                  <a:gd name="T10" fmla="*/ 6 w 130"/>
                  <a:gd name="T11" fmla="*/ 36 h 50"/>
                  <a:gd name="T12" fmla="*/ 2 w 130"/>
                  <a:gd name="T13" fmla="*/ 30 h 50"/>
                  <a:gd name="T14" fmla="*/ 0 w 130"/>
                  <a:gd name="T15" fmla="*/ 24 h 50"/>
                  <a:gd name="T16" fmla="*/ 0 w 130"/>
                  <a:gd name="T17" fmla="*/ 24 h 50"/>
                  <a:gd name="T18" fmla="*/ 2 w 130"/>
                  <a:gd name="T19" fmla="*/ 18 h 50"/>
                  <a:gd name="T20" fmla="*/ 6 w 130"/>
                  <a:gd name="T21" fmla="*/ 14 h 50"/>
                  <a:gd name="T22" fmla="*/ 14 w 130"/>
                  <a:gd name="T23" fmla="*/ 10 h 50"/>
                  <a:gd name="T24" fmla="*/ 22 w 130"/>
                  <a:gd name="T25" fmla="*/ 6 h 50"/>
                  <a:gd name="T26" fmla="*/ 42 w 130"/>
                  <a:gd name="T27" fmla="*/ 2 h 50"/>
                  <a:gd name="T28" fmla="*/ 66 w 130"/>
                  <a:gd name="T29" fmla="*/ 0 h 50"/>
                  <a:gd name="T30" fmla="*/ 66 w 130"/>
                  <a:gd name="T31" fmla="*/ 0 h 50"/>
                  <a:gd name="T32" fmla="*/ 88 w 130"/>
                  <a:gd name="T33" fmla="*/ 2 h 50"/>
                  <a:gd name="T34" fmla="*/ 110 w 130"/>
                  <a:gd name="T35" fmla="*/ 6 h 50"/>
                  <a:gd name="T36" fmla="*/ 118 w 130"/>
                  <a:gd name="T37" fmla="*/ 10 h 50"/>
                  <a:gd name="T38" fmla="*/ 124 w 130"/>
                  <a:gd name="T39" fmla="*/ 14 h 50"/>
                  <a:gd name="T40" fmla="*/ 128 w 130"/>
                  <a:gd name="T41" fmla="*/ 18 h 50"/>
                  <a:gd name="T42" fmla="*/ 130 w 130"/>
                  <a:gd name="T43" fmla="*/ 24 h 50"/>
                  <a:gd name="T44" fmla="*/ 130 w 130"/>
                  <a:gd name="T45" fmla="*/ 24 h 50"/>
                  <a:gd name="T46" fmla="*/ 128 w 130"/>
                  <a:gd name="T47" fmla="*/ 30 h 50"/>
                  <a:gd name="T48" fmla="*/ 124 w 130"/>
                  <a:gd name="T49" fmla="*/ 36 h 50"/>
                  <a:gd name="T50" fmla="*/ 118 w 130"/>
                  <a:gd name="T51" fmla="*/ 40 h 50"/>
                  <a:gd name="T52" fmla="*/ 110 w 130"/>
                  <a:gd name="T53" fmla="*/ 44 h 50"/>
                  <a:gd name="T54" fmla="*/ 88 w 130"/>
                  <a:gd name="T55" fmla="*/ 48 h 50"/>
                  <a:gd name="T56" fmla="*/ 66 w 130"/>
                  <a:gd name="T57" fmla="*/ 50 h 50"/>
                  <a:gd name="T58" fmla="*/ 66 w 130"/>
                  <a:gd name="T59" fmla="*/ 50 h 50"/>
                  <a:gd name="T60" fmla="*/ 66 w 130"/>
                  <a:gd name="T61" fmla="*/ 12 h 50"/>
                  <a:gd name="T62" fmla="*/ 66 w 130"/>
                  <a:gd name="T63" fmla="*/ 12 h 50"/>
                  <a:gd name="T64" fmla="*/ 42 w 130"/>
                  <a:gd name="T65" fmla="*/ 14 h 50"/>
                  <a:gd name="T66" fmla="*/ 26 w 130"/>
                  <a:gd name="T67" fmla="*/ 16 h 50"/>
                  <a:gd name="T68" fmla="*/ 16 w 130"/>
                  <a:gd name="T69" fmla="*/ 22 h 50"/>
                  <a:gd name="T70" fmla="*/ 12 w 130"/>
                  <a:gd name="T71" fmla="*/ 24 h 50"/>
                  <a:gd name="T72" fmla="*/ 12 w 130"/>
                  <a:gd name="T73" fmla="*/ 24 h 50"/>
                  <a:gd name="T74" fmla="*/ 16 w 130"/>
                  <a:gd name="T75" fmla="*/ 28 h 50"/>
                  <a:gd name="T76" fmla="*/ 26 w 130"/>
                  <a:gd name="T77" fmla="*/ 32 h 50"/>
                  <a:gd name="T78" fmla="*/ 42 w 130"/>
                  <a:gd name="T79" fmla="*/ 36 h 50"/>
                  <a:gd name="T80" fmla="*/ 66 w 130"/>
                  <a:gd name="T81" fmla="*/ 38 h 50"/>
                  <a:gd name="T82" fmla="*/ 66 w 130"/>
                  <a:gd name="T83" fmla="*/ 38 h 50"/>
                  <a:gd name="T84" fmla="*/ 88 w 130"/>
                  <a:gd name="T85" fmla="*/ 36 h 50"/>
                  <a:gd name="T86" fmla="*/ 106 w 130"/>
                  <a:gd name="T87" fmla="*/ 32 h 50"/>
                  <a:gd name="T88" fmla="*/ 114 w 130"/>
                  <a:gd name="T89" fmla="*/ 28 h 50"/>
                  <a:gd name="T90" fmla="*/ 118 w 130"/>
                  <a:gd name="T91" fmla="*/ 24 h 50"/>
                  <a:gd name="T92" fmla="*/ 118 w 130"/>
                  <a:gd name="T93" fmla="*/ 24 h 50"/>
                  <a:gd name="T94" fmla="*/ 114 w 130"/>
                  <a:gd name="T95" fmla="*/ 22 h 50"/>
                  <a:gd name="T96" fmla="*/ 104 w 130"/>
                  <a:gd name="T97" fmla="*/ 16 h 50"/>
                  <a:gd name="T98" fmla="*/ 88 w 130"/>
                  <a:gd name="T99" fmla="*/ 14 h 50"/>
                  <a:gd name="T100" fmla="*/ 66 w 130"/>
                  <a:gd name="T101" fmla="*/ 12 h 50"/>
                  <a:gd name="T102" fmla="*/ 66 w 130"/>
                  <a:gd name="T103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0" h="50">
                    <a:moveTo>
                      <a:pt x="66" y="50"/>
                    </a:moveTo>
                    <a:lnTo>
                      <a:pt x="66" y="50"/>
                    </a:lnTo>
                    <a:lnTo>
                      <a:pt x="42" y="48"/>
                    </a:lnTo>
                    <a:lnTo>
                      <a:pt x="22" y="44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4" y="10"/>
                    </a:lnTo>
                    <a:lnTo>
                      <a:pt x="22" y="6"/>
                    </a:lnTo>
                    <a:lnTo>
                      <a:pt x="42" y="2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88" y="2"/>
                    </a:lnTo>
                    <a:lnTo>
                      <a:pt x="110" y="6"/>
                    </a:lnTo>
                    <a:lnTo>
                      <a:pt x="118" y="10"/>
                    </a:lnTo>
                    <a:lnTo>
                      <a:pt x="124" y="14"/>
                    </a:lnTo>
                    <a:lnTo>
                      <a:pt x="128" y="18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28" y="30"/>
                    </a:lnTo>
                    <a:lnTo>
                      <a:pt x="124" y="36"/>
                    </a:lnTo>
                    <a:lnTo>
                      <a:pt x="118" y="40"/>
                    </a:lnTo>
                    <a:lnTo>
                      <a:pt x="110" y="44"/>
                    </a:lnTo>
                    <a:lnTo>
                      <a:pt x="88" y="48"/>
                    </a:lnTo>
                    <a:lnTo>
                      <a:pt x="66" y="50"/>
                    </a:lnTo>
                    <a:lnTo>
                      <a:pt x="66" y="50"/>
                    </a:lnTo>
                    <a:close/>
                    <a:moveTo>
                      <a:pt x="66" y="12"/>
                    </a:moveTo>
                    <a:lnTo>
                      <a:pt x="66" y="12"/>
                    </a:lnTo>
                    <a:lnTo>
                      <a:pt x="42" y="14"/>
                    </a:lnTo>
                    <a:lnTo>
                      <a:pt x="26" y="16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8"/>
                    </a:lnTo>
                    <a:lnTo>
                      <a:pt x="26" y="32"/>
                    </a:lnTo>
                    <a:lnTo>
                      <a:pt x="42" y="36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88" y="36"/>
                    </a:lnTo>
                    <a:lnTo>
                      <a:pt x="106" y="32"/>
                    </a:lnTo>
                    <a:lnTo>
                      <a:pt x="114" y="28"/>
                    </a:lnTo>
                    <a:lnTo>
                      <a:pt x="118" y="24"/>
                    </a:lnTo>
                    <a:lnTo>
                      <a:pt x="118" y="24"/>
                    </a:lnTo>
                    <a:lnTo>
                      <a:pt x="114" y="22"/>
                    </a:lnTo>
                    <a:lnTo>
                      <a:pt x="104" y="16"/>
                    </a:lnTo>
                    <a:lnTo>
                      <a:pt x="88" y="14"/>
                    </a:lnTo>
                    <a:lnTo>
                      <a:pt x="66" y="12"/>
                    </a:lnTo>
                    <a:lnTo>
                      <a:pt x="6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E90FF8E8-06DB-A34C-8322-FD59169EDA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6075" y="968375"/>
                <a:ext cx="206375" cy="311150"/>
              </a:xfrm>
              <a:custGeom>
                <a:avLst/>
                <a:gdLst>
                  <a:gd name="T0" fmla="*/ 130 w 130"/>
                  <a:gd name="T1" fmla="*/ 24 h 196"/>
                  <a:gd name="T2" fmla="*/ 124 w 130"/>
                  <a:gd name="T3" fmla="*/ 14 h 196"/>
                  <a:gd name="T4" fmla="*/ 110 w 130"/>
                  <a:gd name="T5" fmla="*/ 6 h 196"/>
                  <a:gd name="T6" fmla="*/ 66 w 130"/>
                  <a:gd name="T7" fmla="*/ 0 h 196"/>
                  <a:gd name="T8" fmla="*/ 42 w 130"/>
                  <a:gd name="T9" fmla="*/ 2 h 196"/>
                  <a:gd name="T10" fmla="*/ 14 w 130"/>
                  <a:gd name="T11" fmla="*/ 10 h 196"/>
                  <a:gd name="T12" fmla="*/ 2 w 130"/>
                  <a:gd name="T13" fmla="*/ 18 h 196"/>
                  <a:gd name="T14" fmla="*/ 0 w 130"/>
                  <a:gd name="T15" fmla="*/ 24 h 196"/>
                  <a:gd name="T16" fmla="*/ 0 w 130"/>
                  <a:gd name="T17" fmla="*/ 170 h 196"/>
                  <a:gd name="T18" fmla="*/ 2 w 130"/>
                  <a:gd name="T19" fmla="*/ 176 h 196"/>
                  <a:gd name="T20" fmla="*/ 14 w 130"/>
                  <a:gd name="T21" fmla="*/ 186 h 196"/>
                  <a:gd name="T22" fmla="*/ 42 w 130"/>
                  <a:gd name="T23" fmla="*/ 194 h 196"/>
                  <a:gd name="T24" fmla="*/ 66 w 130"/>
                  <a:gd name="T25" fmla="*/ 196 h 196"/>
                  <a:gd name="T26" fmla="*/ 110 w 130"/>
                  <a:gd name="T27" fmla="*/ 190 h 196"/>
                  <a:gd name="T28" fmla="*/ 124 w 130"/>
                  <a:gd name="T29" fmla="*/ 182 h 196"/>
                  <a:gd name="T30" fmla="*/ 130 w 130"/>
                  <a:gd name="T31" fmla="*/ 170 h 196"/>
                  <a:gd name="T32" fmla="*/ 130 w 130"/>
                  <a:gd name="T33" fmla="*/ 124 h 196"/>
                  <a:gd name="T34" fmla="*/ 130 w 130"/>
                  <a:gd name="T35" fmla="*/ 74 h 196"/>
                  <a:gd name="T36" fmla="*/ 130 w 130"/>
                  <a:gd name="T37" fmla="*/ 24 h 196"/>
                  <a:gd name="T38" fmla="*/ 118 w 130"/>
                  <a:gd name="T39" fmla="*/ 120 h 196"/>
                  <a:gd name="T40" fmla="*/ 104 w 130"/>
                  <a:gd name="T41" fmla="*/ 128 h 196"/>
                  <a:gd name="T42" fmla="*/ 66 w 130"/>
                  <a:gd name="T43" fmla="*/ 132 h 196"/>
                  <a:gd name="T44" fmla="*/ 42 w 130"/>
                  <a:gd name="T45" fmla="*/ 132 h 196"/>
                  <a:gd name="T46" fmla="*/ 16 w 130"/>
                  <a:gd name="T47" fmla="*/ 124 h 196"/>
                  <a:gd name="T48" fmla="*/ 12 w 130"/>
                  <a:gd name="T49" fmla="*/ 84 h 196"/>
                  <a:gd name="T50" fmla="*/ 24 w 130"/>
                  <a:gd name="T51" fmla="*/ 88 h 196"/>
                  <a:gd name="T52" fmla="*/ 50 w 130"/>
                  <a:gd name="T53" fmla="*/ 94 h 196"/>
                  <a:gd name="T54" fmla="*/ 66 w 130"/>
                  <a:gd name="T55" fmla="*/ 94 h 196"/>
                  <a:gd name="T56" fmla="*/ 94 w 130"/>
                  <a:gd name="T57" fmla="*/ 92 h 196"/>
                  <a:gd name="T58" fmla="*/ 118 w 130"/>
                  <a:gd name="T59" fmla="*/ 84 h 196"/>
                  <a:gd name="T60" fmla="*/ 12 w 130"/>
                  <a:gd name="T61" fmla="*/ 24 h 196"/>
                  <a:gd name="T62" fmla="*/ 16 w 130"/>
                  <a:gd name="T63" fmla="*/ 22 h 196"/>
                  <a:gd name="T64" fmla="*/ 42 w 130"/>
                  <a:gd name="T65" fmla="*/ 14 h 196"/>
                  <a:gd name="T66" fmla="*/ 66 w 130"/>
                  <a:gd name="T67" fmla="*/ 12 h 196"/>
                  <a:gd name="T68" fmla="*/ 104 w 130"/>
                  <a:gd name="T69" fmla="*/ 16 h 196"/>
                  <a:gd name="T70" fmla="*/ 118 w 130"/>
                  <a:gd name="T71" fmla="*/ 24 h 196"/>
                  <a:gd name="T72" fmla="*/ 118 w 130"/>
                  <a:gd name="T73" fmla="*/ 70 h 196"/>
                  <a:gd name="T74" fmla="*/ 104 w 130"/>
                  <a:gd name="T75" fmla="*/ 76 h 196"/>
                  <a:gd name="T76" fmla="*/ 66 w 130"/>
                  <a:gd name="T77" fmla="*/ 82 h 196"/>
                  <a:gd name="T78" fmla="*/ 42 w 130"/>
                  <a:gd name="T79" fmla="*/ 80 h 196"/>
                  <a:gd name="T80" fmla="*/ 16 w 130"/>
                  <a:gd name="T81" fmla="*/ 72 h 196"/>
                  <a:gd name="T82" fmla="*/ 12 w 130"/>
                  <a:gd name="T83" fmla="*/ 24 h 196"/>
                  <a:gd name="T84" fmla="*/ 66 w 130"/>
                  <a:gd name="T85" fmla="*/ 184 h 196"/>
                  <a:gd name="T86" fmla="*/ 26 w 130"/>
                  <a:gd name="T87" fmla="*/ 178 h 196"/>
                  <a:gd name="T88" fmla="*/ 12 w 130"/>
                  <a:gd name="T89" fmla="*/ 170 h 196"/>
                  <a:gd name="T90" fmla="*/ 12 w 130"/>
                  <a:gd name="T91" fmla="*/ 136 h 196"/>
                  <a:gd name="T92" fmla="*/ 36 w 130"/>
                  <a:gd name="T93" fmla="*/ 142 h 196"/>
                  <a:gd name="T94" fmla="*/ 66 w 130"/>
                  <a:gd name="T95" fmla="*/ 144 h 196"/>
                  <a:gd name="T96" fmla="*/ 80 w 130"/>
                  <a:gd name="T97" fmla="*/ 144 h 196"/>
                  <a:gd name="T98" fmla="*/ 108 w 130"/>
                  <a:gd name="T99" fmla="*/ 140 h 196"/>
                  <a:gd name="T100" fmla="*/ 118 w 130"/>
                  <a:gd name="T101" fmla="*/ 170 h 196"/>
                  <a:gd name="T102" fmla="*/ 114 w 130"/>
                  <a:gd name="T103" fmla="*/ 174 h 196"/>
                  <a:gd name="T104" fmla="*/ 88 w 130"/>
                  <a:gd name="T105" fmla="*/ 182 h 196"/>
                  <a:gd name="T106" fmla="*/ 66 w 130"/>
                  <a:gd name="T107" fmla="*/ 18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96">
                    <a:moveTo>
                      <a:pt x="130" y="24"/>
                    </a:moveTo>
                    <a:lnTo>
                      <a:pt x="130" y="24"/>
                    </a:lnTo>
                    <a:lnTo>
                      <a:pt x="128" y="18"/>
                    </a:lnTo>
                    <a:lnTo>
                      <a:pt x="124" y="14"/>
                    </a:lnTo>
                    <a:lnTo>
                      <a:pt x="118" y="10"/>
                    </a:lnTo>
                    <a:lnTo>
                      <a:pt x="110" y="6"/>
                    </a:lnTo>
                    <a:lnTo>
                      <a:pt x="88" y="2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42" y="2"/>
                    </a:lnTo>
                    <a:lnTo>
                      <a:pt x="22" y="6"/>
                    </a:lnTo>
                    <a:lnTo>
                      <a:pt x="14" y="10"/>
                    </a:lnTo>
                    <a:lnTo>
                      <a:pt x="6" y="14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24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2" y="176"/>
                    </a:lnTo>
                    <a:lnTo>
                      <a:pt x="6" y="182"/>
                    </a:lnTo>
                    <a:lnTo>
                      <a:pt x="14" y="186"/>
                    </a:lnTo>
                    <a:lnTo>
                      <a:pt x="22" y="190"/>
                    </a:lnTo>
                    <a:lnTo>
                      <a:pt x="42" y="194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8" y="194"/>
                    </a:lnTo>
                    <a:lnTo>
                      <a:pt x="110" y="190"/>
                    </a:lnTo>
                    <a:lnTo>
                      <a:pt x="118" y="186"/>
                    </a:lnTo>
                    <a:lnTo>
                      <a:pt x="124" y="182"/>
                    </a:lnTo>
                    <a:lnTo>
                      <a:pt x="128" y="176"/>
                    </a:lnTo>
                    <a:lnTo>
                      <a:pt x="130" y="170"/>
                    </a:lnTo>
                    <a:lnTo>
                      <a:pt x="130" y="124"/>
                    </a:lnTo>
                    <a:lnTo>
                      <a:pt x="130" y="124"/>
                    </a:lnTo>
                    <a:lnTo>
                      <a:pt x="130" y="74"/>
                    </a:lnTo>
                    <a:lnTo>
                      <a:pt x="130" y="74"/>
                    </a:lnTo>
                    <a:lnTo>
                      <a:pt x="130" y="24"/>
                    </a:lnTo>
                    <a:lnTo>
                      <a:pt x="130" y="24"/>
                    </a:lnTo>
                    <a:close/>
                    <a:moveTo>
                      <a:pt x="118" y="120"/>
                    </a:moveTo>
                    <a:lnTo>
                      <a:pt x="118" y="120"/>
                    </a:lnTo>
                    <a:lnTo>
                      <a:pt x="114" y="124"/>
                    </a:lnTo>
                    <a:lnTo>
                      <a:pt x="104" y="128"/>
                    </a:lnTo>
                    <a:lnTo>
                      <a:pt x="88" y="132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42" y="132"/>
                    </a:lnTo>
                    <a:lnTo>
                      <a:pt x="26" y="128"/>
                    </a:lnTo>
                    <a:lnTo>
                      <a:pt x="16" y="124"/>
                    </a:lnTo>
                    <a:lnTo>
                      <a:pt x="12" y="120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24" y="88"/>
                    </a:lnTo>
                    <a:lnTo>
                      <a:pt x="36" y="92"/>
                    </a:lnTo>
                    <a:lnTo>
                      <a:pt x="50" y="94"/>
                    </a:lnTo>
                    <a:lnTo>
                      <a:pt x="66" y="94"/>
                    </a:lnTo>
                    <a:lnTo>
                      <a:pt x="66" y="94"/>
                    </a:lnTo>
                    <a:lnTo>
                      <a:pt x="80" y="94"/>
                    </a:lnTo>
                    <a:lnTo>
                      <a:pt x="94" y="92"/>
                    </a:lnTo>
                    <a:lnTo>
                      <a:pt x="108" y="88"/>
                    </a:lnTo>
                    <a:lnTo>
                      <a:pt x="118" y="84"/>
                    </a:lnTo>
                    <a:lnTo>
                      <a:pt x="118" y="120"/>
                    </a:lnTo>
                    <a:close/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6" y="16"/>
                    </a:lnTo>
                    <a:lnTo>
                      <a:pt x="42" y="14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88" y="14"/>
                    </a:lnTo>
                    <a:lnTo>
                      <a:pt x="104" y="16"/>
                    </a:lnTo>
                    <a:lnTo>
                      <a:pt x="114" y="22"/>
                    </a:lnTo>
                    <a:lnTo>
                      <a:pt x="118" y="24"/>
                    </a:lnTo>
                    <a:lnTo>
                      <a:pt x="118" y="70"/>
                    </a:lnTo>
                    <a:lnTo>
                      <a:pt x="118" y="70"/>
                    </a:lnTo>
                    <a:lnTo>
                      <a:pt x="114" y="72"/>
                    </a:lnTo>
                    <a:lnTo>
                      <a:pt x="104" y="76"/>
                    </a:lnTo>
                    <a:lnTo>
                      <a:pt x="88" y="80"/>
                    </a:lnTo>
                    <a:lnTo>
                      <a:pt x="66" y="82"/>
                    </a:lnTo>
                    <a:lnTo>
                      <a:pt x="66" y="82"/>
                    </a:lnTo>
                    <a:lnTo>
                      <a:pt x="42" y="80"/>
                    </a:lnTo>
                    <a:lnTo>
                      <a:pt x="26" y="76"/>
                    </a:lnTo>
                    <a:lnTo>
                      <a:pt x="16" y="72"/>
                    </a:lnTo>
                    <a:lnTo>
                      <a:pt x="12" y="70"/>
                    </a:lnTo>
                    <a:lnTo>
                      <a:pt x="12" y="24"/>
                    </a:lnTo>
                    <a:close/>
                    <a:moveTo>
                      <a:pt x="66" y="184"/>
                    </a:moveTo>
                    <a:lnTo>
                      <a:pt x="66" y="184"/>
                    </a:lnTo>
                    <a:lnTo>
                      <a:pt x="42" y="182"/>
                    </a:lnTo>
                    <a:lnTo>
                      <a:pt x="26" y="178"/>
                    </a:lnTo>
                    <a:lnTo>
                      <a:pt x="16" y="174"/>
                    </a:lnTo>
                    <a:lnTo>
                      <a:pt x="12" y="170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24" y="140"/>
                    </a:lnTo>
                    <a:lnTo>
                      <a:pt x="36" y="142"/>
                    </a:lnTo>
                    <a:lnTo>
                      <a:pt x="50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80" y="144"/>
                    </a:lnTo>
                    <a:lnTo>
                      <a:pt x="94" y="142"/>
                    </a:lnTo>
                    <a:lnTo>
                      <a:pt x="108" y="140"/>
                    </a:lnTo>
                    <a:lnTo>
                      <a:pt x="118" y="136"/>
                    </a:lnTo>
                    <a:lnTo>
                      <a:pt x="118" y="170"/>
                    </a:lnTo>
                    <a:lnTo>
                      <a:pt x="118" y="170"/>
                    </a:lnTo>
                    <a:lnTo>
                      <a:pt x="114" y="174"/>
                    </a:lnTo>
                    <a:lnTo>
                      <a:pt x="106" y="178"/>
                    </a:lnTo>
                    <a:lnTo>
                      <a:pt x="88" y="182"/>
                    </a:lnTo>
                    <a:lnTo>
                      <a:pt x="66" y="184"/>
                    </a:lnTo>
                    <a:lnTo>
                      <a:pt x="66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A9D17E00-2D4C-1E44-909D-C13E186A5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1250950"/>
                <a:ext cx="133350" cy="174625"/>
              </a:xfrm>
              <a:custGeom>
                <a:avLst/>
                <a:gdLst>
                  <a:gd name="T0" fmla="*/ 72 w 84"/>
                  <a:gd name="T1" fmla="*/ 110 h 110"/>
                  <a:gd name="T2" fmla="*/ 10 w 84"/>
                  <a:gd name="T3" fmla="*/ 110 h 110"/>
                  <a:gd name="T4" fmla="*/ 10 w 84"/>
                  <a:gd name="T5" fmla="*/ 110 h 110"/>
                  <a:gd name="T6" fmla="*/ 6 w 84"/>
                  <a:gd name="T7" fmla="*/ 110 h 110"/>
                  <a:gd name="T8" fmla="*/ 2 w 84"/>
                  <a:gd name="T9" fmla="*/ 108 h 110"/>
                  <a:gd name="T10" fmla="*/ 0 w 84"/>
                  <a:gd name="T11" fmla="*/ 104 h 110"/>
                  <a:gd name="T12" fmla="*/ 0 w 84"/>
                  <a:gd name="T13" fmla="*/ 98 h 110"/>
                  <a:gd name="T14" fmla="*/ 0 w 84"/>
                  <a:gd name="T15" fmla="*/ 40 h 110"/>
                  <a:gd name="T16" fmla="*/ 0 w 84"/>
                  <a:gd name="T17" fmla="*/ 40 h 110"/>
                  <a:gd name="T18" fmla="*/ 0 w 84"/>
                  <a:gd name="T19" fmla="*/ 36 h 110"/>
                  <a:gd name="T20" fmla="*/ 6 w 84"/>
                  <a:gd name="T21" fmla="*/ 34 h 110"/>
                  <a:gd name="T22" fmla="*/ 6 w 84"/>
                  <a:gd name="T23" fmla="*/ 34 h 110"/>
                  <a:gd name="T24" fmla="*/ 10 w 84"/>
                  <a:gd name="T25" fmla="*/ 36 h 110"/>
                  <a:gd name="T26" fmla="*/ 12 w 84"/>
                  <a:gd name="T27" fmla="*/ 40 h 110"/>
                  <a:gd name="T28" fmla="*/ 12 w 84"/>
                  <a:gd name="T29" fmla="*/ 98 h 110"/>
                  <a:gd name="T30" fmla="*/ 72 w 84"/>
                  <a:gd name="T31" fmla="*/ 98 h 110"/>
                  <a:gd name="T32" fmla="*/ 72 w 84"/>
                  <a:gd name="T33" fmla="*/ 12 h 110"/>
                  <a:gd name="T34" fmla="*/ 34 w 84"/>
                  <a:gd name="T35" fmla="*/ 12 h 110"/>
                  <a:gd name="T36" fmla="*/ 34 w 84"/>
                  <a:gd name="T37" fmla="*/ 12 h 110"/>
                  <a:gd name="T38" fmla="*/ 30 w 84"/>
                  <a:gd name="T39" fmla="*/ 10 h 110"/>
                  <a:gd name="T40" fmla="*/ 28 w 84"/>
                  <a:gd name="T41" fmla="*/ 6 h 110"/>
                  <a:gd name="T42" fmla="*/ 28 w 84"/>
                  <a:gd name="T43" fmla="*/ 6 h 110"/>
                  <a:gd name="T44" fmla="*/ 30 w 84"/>
                  <a:gd name="T45" fmla="*/ 2 h 110"/>
                  <a:gd name="T46" fmla="*/ 34 w 84"/>
                  <a:gd name="T47" fmla="*/ 0 h 110"/>
                  <a:gd name="T48" fmla="*/ 72 w 84"/>
                  <a:gd name="T49" fmla="*/ 0 h 110"/>
                  <a:gd name="T50" fmla="*/ 72 w 84"/>
                  <a:gd name="T51" fmla="*/ 0 h 110"/>
                  <a:gd name="T52" fmla="*/ 76 w 84"/>
                  <a:gd name="T53" fmla="*/ 2 h 110"/>
                  <a:gd name="T54" fmla="*/ 80 w 84"/>
                  <a:gd name="T55" fmla="*/ 4 h 110"/>
                  <a:gd name="T56" fmla="*/ 82 w 84"/>
                  <a:gd name="T57" fmla="*/ 8 h 110"/>
                  <a:gd name="T58" fmla="*/ 84 w 84"/>
                  <a:gd name="T59" fmla="*/ 12 h 110"/>
                  <a:gd name="T60" fmla="*/ 84 w 84"/>
                  <a:gd name="T61" fmla="*/ 98 h 110"/>
                  <a:gd name="T62" fmla="*/ 84 w 84"/>
                  <a:gd name="T63" fmla="*/ 98 h 110"/>
                  <a:gd name="T64" fmla="*/ 82 w 84"/>
                  <a:gd name="T65" fmla="*/ 104 h 110"/>
                  <a:gd name="T66" fmla="*/ 80 w 84"/>
                  <a:gd name="T67" fmla="*/ 108 h 110"/>
                  <a:gd name="T68" fmla="*/ 76 w 84"/>
                  <a:gd name="T69" fmla="*/ 110 h 110"/>
                  <a:gd name="T70" fmla="*/ 72 w 84"/>
                  <a:gd name="T71" fmla="*/ 110 h 110"/>
                  <a:gd name="T72" fmla="*/ 72 w 84"/>
                  <a:gd name="T7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" h="110">
                    <a:moveTo>
                      <a:pt x="72" y="110"/>
                    </a:moveTo>
                    <a:lnTo>
                      <a:pt x="10" y="110"/>
                    </a:lnTo>
                    <a:lnTo>
                      <a:pt x="10" y="110"/>
                    </a:lnTo>
                    <a:lnTo>
                      <a:pt x="6" y="110"/>
                    </a:lnTo>
                    <a:lnTo>
                      <a:pt x="2" y="108"/>
                    </a:lnTo>
                    <a:lnTo>
                      <a:pt x="0" y="104"/>
                    </a:lnTo>
                    <a:lnTo>
                      <a:pt x="0" y="9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2" y="40"/>
                    </a:lnTo>
                    <a:lnTo>
                      <a:pt x="12" y="98"/>
                    </a:lnTo>
                    <a:lnTo>
                      <a:pt x="72" y="98"/>
                    </a:lnTo>
                    <a:lnTo>
                      <a:pt x="72" y="1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10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6" y="2"/>
                    </a:lnTo>
                    <a:lnTo>
                      <a:pt x="80" y="4"/>
                    </a:lnTo>
                    <a:lnTo>
                      <a:pt x="82" y="8"/>
                    </a:lnTo>
                    <a:lnTo>
                      <a:pt x="84" y="12"/>
                    </a:lnTo>
                    <a:lnTo>
                      <a:pt x="84" y="98"/>
                    </a:lnTo>
                    <a:lnTo>
                      <a:pt x="84" y="98"/>
                    </a:lnTo>
                    <a:lnTo>
                      <a:pt x="82" y="10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D57EE729-62EC-7B48-9C87-CF93C5D039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9550" y="1250950"/>
                <a:ext cx="63500" cy="73025"/>
              </a:xfrm>
              <a:custGeom>
                <a:avLst/>
                <a:gdLst>
                  <a:gd name="T0" fmla="*/ 28 w 40"/>
                  <a:gd name="T1" fmla="*/ 46 h 46"/>
                  <a:gd name="T2" fmla="*/ 6 w 40"/>
                  <a:gd name="T3" fmla="*/ 46 h 46"/>
                  <a:gd name="T4" fmla="*/ 6 w 40"/>
                  <a:gd name="T5" fmla="*/ 46 h 46"/>
                  <a:gd name="T6" fmla="*/ 2 w 40"/>
                  <a:gd name="T7" fmla="*/ 44 h 46"/>
                  <a:gd name="T8" fmla="*/ 0 w 40"/>
                  <a:gd name="T9" fmla="*/ 42 h 46"/>
                  <a:gd name="T10" fmla="*/ 0 w 40"/>
                  <a:gd name="T11" fmla="*/ 42 h 46"/>
                  <a:gd name="T12" fmla="*/ 0 w 40"/>
                  <a:gd name="T13" fmla="*/ 38 h 46"/>
                  <a:gd name="T14" fmla="*/ 0 w 40"/>
                  <a:gd name="T15" fmla="*/ 36 h 46"/>
                  <a:gd name="T16" fmla="*/ 30 w 40"/>
                  <a:gd name="T17" fmla="*/ 2 h 46"/>
                  <a:gd name="T18" fmla="*/ 30 w 40"/>
                  <a:gd name="T19" fmla="*/ 2 h 46"/>
                  <a:gd name="T20" fmla="*/ 34 w 40"/>
                  <a:gd name="T21" fmla="*/ 0 h 46"/>
                  <a:gd name="T22" fmla="*/ 38 w 40"/>
                  <a:gd name="T23" fmla="*/ 0 h 46"/>
                  <a:gd name="T24" fmla="*/ 38 w 40"/>
                  <a:gd name="T25" fmla="*/ 0 h 46"/>
                  <a:gd name="T26" fmla="*/ 40 w 40"/>
                  <a:gd name="T27" fmla="*/ 2 h 46"/>
                  <a:gd name="T28" fmla="*/ 40 w 40"/>
                  <a:gd name="T29" fmla="*/ 6 h 46"/>
                  <a:gd name="T30" fmla="*/ 40 w 40"/>
                  <a:gd name="T31" fmla="*/ 32 h 46"/>
                  <a:gd name="T32" fmla="*/ 40 w 40"/>
                  <a:gd name="T33" fmla="*/ 32 h 46"/>
                  <a:gd name="T34" fmla="*/ 40 w 40"/>
                  <a:gd name="T35" fmla="*/ 36 h 46"/>
                  <a:gd name="T36" fmla="*/ 36 w 40"/>
                  <a:gd name="T37" fmla="*/ 40 h 46"/>
                  <a:gd name="T38" fmla="*/ 32 w 40"/>
                  <a:gd name="T39" fmla="*/ 44 h 46"/>
                  <a:gd name="T40" fmla="*/ 28 w 40"/>
                  <a:gd name="T41" fmla="*/ 46 h 46"/>
                  <a:gd name="T42" fmla="*/ 28 w 40"/>
                  <a:gd name="T43" fmla="*/ 46 h 46"/>
                  <a:gd name="T44" fmla="*/ 18 w 40"/>
                  <a:gd name="T45" fmla="*/ 34 h 46"/>
                  <a:gd name="T46" fmla="*/ 28 w 40"/>
                  <a:gd name="T47" fmla="*/ 34 h 46"/>
                  <a:gd name="T48" fmla="*/ 28 w 40"/>
                  <a:gd name="T49" fmla="*/ 34 h 46"/>
                  <a:gd name="T50" fmla="*/ 28 w 40"/>
                  <a:gd name="T51" fmla="*/ 32 h 46"/>
                  <a:gd name="T52" fmla="*/ 28 w 40"/>
                  <a:gd name="T53" fmla="*/ 22 h 46"/>
                  <a:gd name="T54" fmla="*/ 18 w 40"/>
                  <a:gd name="T5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6">
                    <a:moveTo>
                      <a:pt x="28" y="46"/>
                    </a:moveTo>
                    <a:lnTo>
                      <a:pt x="6" y="46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2"/>
                    </a:lnTo>
                    <a:lnTo>
                      <a:pt x="40" y="6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0" y="36"/>
                    </a:lnTo>
                    <a:lnTo>
                      <a:pt x="36" y="40"/>
                    </a:lnTo>
                    <a:lnTo>
                      <a:pt x="32" y="44"/>
                    </a:lnTo>
                    <a:lnTo>
                      <a:pt x="28" y="46"/>
                    </a:lnTo>
                    <a:lnTo>
                      <a:pt x="28" y="46"/>
                    </a:lnTo>
                    <a:close/>
                    <a:moveTo>
                      <a:pt x="18" y="34"/>
                    </a:moveTo>
                    <a:lnTo>
                      <a:pt x="28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28" y="22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95309F19-FBD0-2C40-AE76-96F6EF817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450" y="1250950"/>
                <a:ext cx="133350" cy="174625"/>
              </a:xfrm>
              <a:custGeom>
                <a:avLst/>
                <a:gdLst>
                  <a:gd name="T0" fmla="*/ 72 w 84"/>
                  <a:gd name="T1" fmla="*/ 110 h 110"/>
                  <a:gd name="T2" fmla="*/ 12 w 84"/>
                  <a:gd name="T3" fmla="*/ 110 h 110"/>
                  <a:gd name="T4" fmla="*/ 12 w 84"/>
                  <a:gd name="T5" fmla="*/ 110 h 110"/>
                  <a:gd name="T6" fmla="*/ 8 w 84"/>
                  <a:gd name="T7" fmla="*/ 110 h 110"/>
                  <a:gd name="T8" fmla="*/ 4 w 84"/>
                  <a:gd name="T9" fmla="*/ 108 h 110"/>
                  <a:gd name="T10" fmla="*/ 2 w 84"/>
                  <a:gd name="T11" fmla="*/ 104 h 110"/>
                  <a:gd name="T12" fmla="*/ 0 w 84"/>
                  <a:gd name="T13" fmla="*/ 98 h 110"/>
                  <a:gd name="T14" fmla="*/ 0 w 84"/>
                  <a:gd name="T15" fmla="*/ 40 h 110"/>
                  <a:gd name="T16" fmla="*/ 0 w 84"/>
                  <a:gd name="T17" fmla="*/ 40 h 110"/>
                  <a:gd name="T18" fmla="*/ 2 w 84"/>
                  <a:gd name="T19" fmla="*/ 36 h 110"/>
                  <a:gd name="T20" fmla="*/ 6 w 84"/>
                  <a:gd name="T21" fmla="*/ 34 h 110"/>
                  <a:gd name="T22" fmla="*/ 6 w 84"/>
                  <a:gd name="T23" fmla="*/ 34 h 110"/>
                  <a:gd name="T24" fmla="*/ 10 w 84"/>
                  <a:gd name="T25" fmla="*/ 36 h 110"/>
                  <a:gd name="T26" fmla="*/ 12 w 84"/>
                  <a:gd name="T27" fmla="*/ 40 h 110"/>
                  <a:gd name="T28" fmla="*/ 12 w 84"/>
                  <a:gd name="T29" fmla="*/ 98 h 110"/>
                  <a:gd name="T30" fmla="*/ 72 w 84"/>
                  <a:gd name="T31" fmla="*/ 98 h 110"/>
                  <a:gd name="T32" fmla="*/ 72 w 84"/>
                  <a:gd name="T33" fmla="*/ 12 h 110"/>
                  <a:gd name="T34" fmla="*/ 36 w 84"/>
                  <a:gd name="T35" fmla="*/ 12 h 110"/>
                  <a:gd name="T36" fmla="*/ 36 w 84"/>
                  <a:gd name="T37" fmla="*/ 12 h 110"/>
                  <a:gd name="T38" fmla="*/ 32 w 84"/>
                  <a:gd name="T39" fmla="*/ 10 h 110"/>
                  <a:gd name="T40" fmla="*/ 30 w 84"/>
                  <a:gd name="T41" fmla="*/ 6 h 110"/>
                  <a:gd name="T42" fmla="*/ 30 w 84"/>
                  <a:gd name="T43" fmla="*/ 6 h 110"/>
                  <a:gd name="T44" fmla="*/ 32 w 84"/>
                  <a:gd name="T45" fmla="*/ 2 h 110"/>
                  <a:gd name="T46" fmla="*/ 36 w 84"/>
                  <a:gd name="T47" fmla="*/ 0 h 110"/>
                  <a:gd name="T48" fmla="*/ 72 w 84"/>
                  <a:gd name="T49" fmla="*/ 0 h 110"/>
                  <a:gd name="T50" fmla="*/ 72 w 84"/>
                  <a:gd name="T51" fmla="*/ 0 h 110"/>
                  <a:gd name="T52" fmla="*/ 78 w 84"/>
                  <a:gd name="T53" fmla="*/ 2 h 110"/>
                  <a:gd name="T54" fmla="*/ 82 w 84"/>
                  <a:gd name="T55" fmla="*/ 4 h 110"/>
                  <a:gd name="T56" fmla="*/ 84 w 84"/>
                  <a:gd name="T57" fmla="*/ 8 h 110"/>
                  <a:gd name="T58" fmla="*/ 84 w 84"/>
                  <a:gd name="T59" fmla="*/ 12 h 110"/>
                  <a:gd name="T60" fmla="*/ 84 w 84"/>
                  <a:gd name="T61" fmla="*/ 98 h 110"/>
                  <a:gd name="T62" fmla="*/ 84 w 84"/>
                  <a:gd name="T63" fmla="*/ 98 h 110"/>
                  <a:gd name="T64" fmla="*/ 84 w 84"/>
                  <a:gd name="T65" fmla="*/ 104 h 110"/>
                  <a:gd name="T66" fmla="*/ 82 w 84"/>
                  <a:gd name="T67" fmla="*/ 108 h 110"/>
                  <a:gd name="T68" fmla="*/ 78 w 84"/>
                  <a:gd name="T69" fmla="*/ 110 h 110"/>
                  <a:gd name="T70" fmla="*/ 72 w 84"/>
                  <a:gd name="T71" fmla="*/ 110 h 110"/>
                  <a:gd name="T72" fmla="*/ 72 w 84"/>
                  <a:gd name="T7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" h="110">
                    <a:moveTo>
                      <a:pt x="72" y="110"/>
                    </a:moveTo>
                    <a:lnTo>
                      <a:pt x="12" y="110"/>
                    </a:lnTo>
                    <a:lnTo>
                      <a:pt x="12" y="110"/>
                    </a:lnTo>
                    <a:lnTo>
                      <a:pt x="8" y="110"/>
                    </a:lnTo>
                    <a:lnTo>
                      <a:pt x="4" y="108"/>
                    </a:lnTo>
                    <a:lnTo>
                      <a:pt x="2" y="104"/>
                    </a:lnTo>
                    <a:lnTo>
                      <a:pt x="0" y="9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2" y="40"/>
                    </a:lnTo>
                    <a:lnTo>
                      <a:pt x="12" y="98"/>
                    </a:lnTo>
                    <a:lnTo>
                      <a:pt x="72" y="98"/>
                    </a:lnTo>
                    <a:lnTo>
                      <a:pt x="72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2"/>
                    </a:lnTo>
                    <a:lnTo>
                      <a:pt x="36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8" y="2"/>
                    </a:lnTo>
                    <a:lnTo>
                      <a:pt x="82" y="4"/>
                    </a:lnTo>
                    <a:lnTo>
                      <a:pt x="84" y="8"/>
                    </a:lnTo>
                    <a:lnTo>
                      <a:pt x="84" y="12"/>
                    </a:lnTo>
                    <a:lnTo>
                      <a:pt x="84" y="98"/>
                    </a:lnTo>
                    <a:lnTo>
                      <a:pt x="84" y="98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78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1" name="Freeform 41">
                <a:extLst>
                  <a:ext uri="{FF2B5EF4-FFF2-40B4-BE49-F238E27FC236}">
                    <a16:creationId xmlns:a16="http://schemas.microsoft.com/office/drawing/2014/main" id="{6C939856-8B33-2946-A246-2707BC155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2450" y="1250950"/>
                <a:ext cx="66675" cy="73025"/>
              </a:xfrm>
              <a:custGeom>
                <a:avLst/>
                <a:gdLst>
                  <a:gd name="T0" fmla="*/ 28 w 42"/>
                  <a:gd name="T1" fmla="*/ 46 h 46"/>
                  <a:gd name="T2" fmla="*/ 6 w 42"/>
                  <a:gd name="T3" fmla="*/ 46 h 46"/>
                  <a:gd name="T4" fmla="*/ 6 w 42"/>
                  <a:gd name="T5" fmla="*/ 46 h 46"/>
                  <a:gd name="T6" fmla="*/ 4 w 42"/>
                  <a:gd name="T7" fmla="*/ 44 h 46"/>
                  <a:gd name="T8" fmla="*/ 0 w 42"/>
                  <a:gd name="T9" fmla="*/ 42 h 46"/>
                  <a:gd name="T10" fmla="*/ 0 w 42"/>
                  <a:gd name="T11" fmla="*/ 42 h 46"/>
                  <a:gd name="T12" fmla="*/ 0 w 42"/>
                  <a:gd name="T13" fmla="*/ 38 h 46"/>
                  <a:gd name="T14" fmla="*/ 2 w 42"/>
                  <a:gd name="T15" fmla="*/ 36 h 46"/>
                  <a:gd name="T16" fmla="*/ 32 w 42"/>
                  <a:gd name="T17" fmla="*/ 2 h 46"/>
                  <a:gd name="T18" fmla="*/ 32 w 42"/>
                  <a:gd name="T19" fmla="*/ 2 h 46"/>
                  <a:gd name="T20" fmla="*/ 34 w 42"/>
                  <a:gd name="T21" fmla="*/ 0 h 46"/>
                  <a:gd name="T22" fmla="*/ 38 w 42"/>
                  <a:gd name="T23" fmla="*/ 0 h 46"/>
                  <a:gd name="T24" fmla="*/ 38 w 42"/>
                  <a:gd name="T25" fmla="*/ 0 h 46"/>
                  <a:gd name="T26" fmla="*/ 42 w 42"/>
                  <a:gd name="T27" fmla="*/ 2 h 46"/>
                  <a:gd name="T28" fmla="*/ 42 w 42"/>
                  <a:gd name="T29" fmla="*/ 6 h 46"/>
                  <a:gd name="T30" fmla="*/ 42 w 42"/>
                  <a:gd name="T31" fmla="*/ 32 h 46"/>
                  <a:gd name="T32" fmla="*/ 42 w 42"/>
                  <a:gd name="T33" fmla="*/ 32 h 46"/>
                  <a:gd name="T34" fmla="*/ 42 w 42"/>
                  <a:gd name="T35" fmla="*/ 36 h 46"/>
                  <a:gd name="T36" fmla="*/ 38 w 42"/>
                  <a:gd name="T37" fmla="*/ 40 h 46"/>
                  <a:gd name="T38" fmla="*/ 34 w 42"/>
                  <a:gd name="T39" fmla="*/ 44 h 46"/>
                  <a:gd name="T40" fmla="*/ 28 w 42"/>
                  <a:gd name="T41" fmla="*/ 46 h 46"/>
                  <a:gd name="T42" fmla="*/ 28 w 42"/>
                  <a:gd name="T43" fmla="*/ 46 h 46"/>
                  <a:gd name="T44" fmla="*/ 20 w 42"/>
                  <a:gd name="T45" fmla="*/ 34 h 46"/>
                  <a:gd name="T46" fmla="*/ 28 w 42"/>
                  <a:gd name="T47" fmla="*/ 34 h 46"/>
                  <a:gd name="T48" fmla="*/ 28 w 42"/>
                  <a:gd name="T49" fmla="*/ 34 h 46"/>
                  <a:gd name="T50" fmla="*/ 30 w 42"/>
                  <a:gd name="T51" fmla="*/ 32 h 46"/>
                  <a:gd name="T52" fmla="*/ 30 w 42"/>
                  <a:gd name="T53" fmla="*/ 22 h 46"/>
                  <a:gd name="T54" fmla="*/ 20 w 42"/>
                  <a:gd name="T5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46">
                    <a:moveTo>
                      <a:pt x="28" y="46"/>
                    </a:moveTo>
                    <a:lnTo>
                      <a:pt x="6" y="46"/>
                    </a:lnTo>
                    <a:lnTo>
                      <a:pt x="6" y="46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6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6"/>
                    </a:lnTo>
                    <a:lnTo>
                      <a:pt x="38" y="40"/>
                    </a:lnTo>
                    <a:lnTo>
                      <a:pt x="34" y="44"/>
                    </a:lnTo>
                    <a:lnTo>
                      <a:pt x="28" y="46"/>
                    </a:lnTo>
                    <a:lnTo>
                      <a:pt x="28" y="46"/>
                    </a:lnTo>
                    <a:close/>
                    <a:moveTo>
                      <a:pt x="20" y="34"/>
                    </a:moveTo>
                    <a:lnTo>
                      <a:pt x="28" y="34"/>
                    </a:lnTo>
                    <a:lnTo>
                      <a:pt x="28" y="34"/>
                    </a:lnTo>
                    <a:lnTo>
                      <a:pt x="30" y="32"/>
                    </a:lnTo>
                    <a:lnTo>
                      <a:pt x="30" y="22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2" name="Freeform 42">
                <a:extLst>
                  <a:ext uri="{FF2B5EF4-FFF2-40B4-BE49-F238E27FC236}">
                    <a16:creationId xmlns:a16="http://schemas.microsoft.com/office/drawing/2014/main" id="{13827D4D-146B-684A-816B-97DF58AA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175" y="1152525"/>
                <a:ext cx="76200" cy="82550"/>
              </a:xfrm>
              <a:custGeom>
                <a:avLst/>
                <a:gdLst>
                  <a:gd name="T0" fmla="*/ 6 w 48"/>
                  <a:gd name="T1" fmla="*/ 52 h 52"/>
                  <a:gd name="T2" fmla="*/ 6 w 48"/>
                  <a:gd name="T3" fmla="*/ 52 h 52"/>
                  <a:gd name="T4" fmla="*/ 2 w 48"/>
                  <a:gd name="T5" fmla="*/ 50 h 52"/>
                  <a:gd name="T6" fmla="*/ 2 w 48"/>
                  <a:gd name="T7" fmla="*/ 50 h 52"/>
                  <a:gd name="T8" fmla="*/ 0 w 48"/>
                  <a:gd name="T9" fmla="*/ 46 h 52"/>
                  <a:gd name="T10" fmla="*/ 0 w 48"/>
                  <a:gd name="T11" fmla="*/ 42 h 52"/>
                  <a:gd name="T12" fmla="*/ 38 w 48"/>
                  <a:gd name="T13" fmla="*/ 2 h 52"/>
                  <a:gd name="T14" fmla="*/ 38 w 48"/>
                  <a:gd name="T15" fmla="*/ 2 h 52"/>
                  <a:gd name="T16" fmla="*/ 42 w 48"/>
                  <a:gd name="T17" fmla="*/ 0 h 52"/>
                  <a:gd name="T18" fmla="*/ 46 w 48"/>
                  <a:gd name="T19" fmla="*/ 0 h 52"/>
                  <a:gd name="T20" fmla="*/ 46 w 48"/>
                  <a:gd name="T21" fmla="*/ 0 h 52"/>
                  <a:gd name="T22" fmla="*/ 48 w 48"/>
                  <a:gd name="T23" fmla="*/ 4 h 52"/>
                  <a:gd name="T24" fmla="*/ 46 w 48"/>
                  <a:gd name="T25" fmla="*/ 10 h 52"/>
                  <a:gd name="T26" fmla="*/ 10 w 48"/>
                  <a:gd name="T27" fmla="*/ 50 h 52"/>
                  <a:gd name="T28" fmla="*/ 10 w 48"/>
                  <a:gd name="T29" fmla="*/ 50 h 52"/>
                  <a:gd name="T30" fmla="*/ 6 w 48"/>
                  <a:gd name="T31" fmla="*/ 52 h 52"/>
                  <a:gd name="T32" fmla="*/ 6 w 48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2">
                    <a:moveTo>
                      <a:pt x="6" y="52"/>
                    </a:moveTo>
                    <a:lnTo>
                      <a:pt x="6" y="52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6" y="52"/>
                    </a:lnTo>
                    <a:lnTo>
                      <a:pt x="6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3" name="Freeform 43">
                <a:extLst>
                  <a:ext uri="{FF2B5EF4-FFF2-40B4-BE49-F238E27FC236}">
                    <a16:creationId xmlns:a16="http://schemas.microsoft.com/office/drawing/2014/main" id="{703169F2-17ED-5E40-A786-F95FCF481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1184275"/>
                <a:ext cx="25400" cy="53975"/>
              </a:xfrm>
              <a:custGeom>
                <a:avLst/>
                <a:gdLst>
                  <a:gd name="T0" fmla="*/ 6 w 16"/>
                  <a:gd name="T1" fmla="*/ 34 h 34"/>
                  <a:gd name="T2" fmla="*/ 6 w 16"/>
                  <a:gd name="T3" fmla="*/ 34 h 34"/>
                  <a:gd name="T4" fmla="*/ 4 w 16"/>
                  <a:gd name="T5" fmla="*/ 34 h 34"/>
                  <a:gd name="T6" fmla="*/ 4 w 16"/>
                  <a:gd name="T7" fmla="*/ 34 h 34"/>
                  <a:gd name="T8" fmla="*/ 0 w 16"/>
                  <a:gd name="T9" fmla="*/ 32 h 34"/>
                  <a:gd name="T10" fmla="*/ 0 w 16"/>
                  <a:gd name="T11" fmla="*/ 26 h 34"/>
                  <a:gd name="T12" fmla="*/ 4 w 16"/>
                  <a:gd name="T13" fmla="*/ 4 h 34"/>
                  <a:gd name="T14" fmla="*/ 4 w 16"/>
                  <a:gd name="T15" fmla="*/ 4 h 34"/>
                  <a:gd name="T16" fmla="*/ 6 w 16"/>
                  <a:gd name="T17" fmla="*/ 0 h 34"/>
                  <a:gd name="T18" fmla="*/ 10 w 16"/>
                  <a:gd name="T19" fmla="*/ 0 h 34"/>
                  <a:gd name="T20" fmla="*/ 10 w 16"/>
                  <a:gd name="T21" fmla="*/ 0 h 34"/>
                  <a:gd name="T22" fmla="*/ 14 w 16"/>
                  <a:gd name="T23" fmla="*/ 2 h 34"/>
                  <a:gd name="T24" fmla="*/ 16 w 16"/>
                  <a:gd name="T25" fmla="*/ 6 h 34"/>
                  <a:gd name="T26" fmla="*/ 12 w 16"/>
                  <a:gd name="T27" fmla="*/ 28 h 34"/>
                  <a:gd name="T28" fmla="*/ 12 w 16"/>
                  <a:gd name="T29" fmla="*/ 28 h 34"/>
                  <a:gd name="T30" fmla="*/ 10 w 16"/>
                  <a:gd name="T31" fmla="*/ 32 h 34"/>
                  <a:gd name="T32" fmla="*/ 6 w 16"/>
                  <a:gd name="T33" fmla="*/ 34 h 34"/>
                  <a:gd name="T34" fmla="*/ 6 w 16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34">
                    <a:moveTo>
                      <a:pt x="6" y="34"/>
                    </a:moveTo>
                    <a:lnTo>
                      <a:pt x="6" y="34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16" y="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6" y="34"/>
                    </a:lnTo>
                    <a:lnTo>
                      <a:pt x="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4" name="Freeform 44">
                <a:extLst>
                  <a:ext uri="{FF2B5EF4-FFF2-40B4-BE49-F238E27FC236}">
                    <a16:creationId xmlns:a16="http://schemas.microsoft.com/office/drawing/2014/main" id="{F6D642C8-5952-D34B-BDA9-E97BBC2CE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1212850"/>
                <a:ext cx="50800" cy="25400"/>
              </a:xfrm>
              <a:custGeom>
                <a:avLst/>
                <a:gdLst>
                  <a:gd name="T0" fmla="*/ 6 w 32"/>
                  <a:gd name="T1" fmla="*/ 16 h 16"/>
                  <a:gd name="T2" fmla="*/ 6 w 32"/>
                  <a:gd name="T3" fmla="*/ 16 h 16"/>
                  <a:gd name="T4" fmla="*/ 2 w 32"/>
                  <a:gd name="T5" fmla="*/ 14 h 16"/>
                  <a:gd name="T6" fmla="*/ 0 w 32"/>
                  <a:gd name="T7" fmla="*/ 10 h 16"/>
                  <a:gd name="T8" fmla="*/ 0 w 32"/>
                  <a:gd name="T9" fmla="*/ 10 h 16"/>
                  <a:gd name="T10" fmla="*/ 2 w 32"/>
                  <a:gd name="T11" fmla="*/ 6 h 16"/>
                  <a:gd name="T12" fmla="*/ 6 w 32"/>
                  <a:gd name="T13" fmla="*/ 4 h 16"/>
                  <a:gd name="T14" fmla="*/ 26 w 32"/>
                  <a:gd name="T15" fmla="*/ 0 h 16"/>
                  <a:gd name="T16" fmla="*/ 26 w 32"/>
                  <a:gd name="T17" fmla="*/ 0 h 16"/>
                  <a:gd name="T18" fmla="*/ 30 w 32"/>
                  <a:gd name="T19" fmla="*/ 2 h 16"/>
                  <a:gd name="T20" fmla="*/ 32 w 32"/>
                  <a:gd name="T21" fmla="*/ 6 h 16"/>
                  <a:gd name="T22" fmla="*/ 32 w 32"/>
                  <a:gd name="T23" fmla="*/ 6 h 16"/>
                  <a:gd name="T24" fmla="*/ 32 w 32"/>
                  <a:gd name="T25" fmla="*/ 10 h 16"/>
                  <a:gd name="T26" fmla="*/ 28 w 32"/>
                  <a:gd name="T27" fmla="*/ 12 h 16"/>
                  <a:gd name="T28" fmla="*/ 8 w 32"/>
                  <a:gd name="T29" fmla="*/ 16 h 16"/>
                  <a:gd name="T30" fmla="*/ 8 w 32"/>
                  <a:gd name="T31" fmla="*/ 16 h 16"/>
                  <a:gd name="T32" fmla="*/ 6 w 32"/>
                  <a:gd name="T33" fmla="*/ 16 h 16"/>
                  <a:gd name="T34" fmla="*/ 6 w 32"/>
                  <a:gd name="T3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6" y="16"/>
                    </a:moveTo>
                    <a:lnTo>
                      <a:pt x="6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0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2" y="10"/>
                    </a:lnTo>
                    <a:lnTo>
                      <a:pt x="28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5" name="Freeform 45">
                <a:extLst>
                  <a:ext uri="{FF2B5EF4-FFF2-40B4-BE49-F238E27FC236}">
                    <a16:creationId xmlns:a16="http://schemas.microsoft.com/office/drawing/2014/main" id="{09AA109C-6094-1946-83F4-0C0CED126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975" y="1152525"/>
                <a:ext cx="76200" cy="82550"/>
              </a:xfrm>
              <a:custGeom>
                <a:avLst/>
                <a:gdLst>
                  <a:gd name="T0" fmla="*/ 42 w 48"/>
                  <a:gd name="T1" fmla="*/ 52 h 52"/>
                  <a:gd name="T2" fmla="*/ 42 w 48"/>
                  <a:gd name="T3" fmla="*/ 52 h 52"/>
                  <a:gd name="T4" fmla="*/ 38 w 48"/>
                  <a:gd name="T5" fmla="*/ 50 h 52"/>
                  <a:gd name="T6" fmla="*/ 2 w 48"/>
                  <a:gd name="T7" fmla="*/ 10 h 52"/>
                  <a:gd name="T8" fmla="*/ 2 w 48"/>
                  <a:gd name="T9" fmla="*/ 10 h 52"/>
                  <a:gd name="T10" fmla="*/ 0 w 48"/>
                  <a:gd name="T11" fmla="*/ 4 h 52"/>
                  <a:gd name="T12" fmla="*/ 2 w 48"/>
                  <a:gd name="T13" fmla="*/ 0 h 52"/>
                  <a:gd name="T14" fmla="*/ 2 w 48"/>
                  <a:gd name="T15" fmla="*/ 0 h 52"/>
                  <a:gd name="T16" fmla="*/ 6 w 48"/>
                  <a:gd name="T17" fmla="*/ 0 h 52"/>
                  <a:gd name="T18" fmla="*/ 10 w 48"/>
                  <a:gd name="T19" fmla="*/ 2 h 52"/>
                  <a:gd name="T20" fmla="*/ 48 w 48"/>
                  <a:gd name="T21" fmla="*/ 42 h 52"/>
                  <a:gd name="T22" fmla="*/ 48 w 48"/>
                  <a:gd name="T23" fmla="*/ 42 h 52"/>
                  <a:gd name="T24" fmla="*/ 48 w 48"/>
                  <a:gd name="T25" fmla="*/ 46 h 52"/>
                  <a:gd name="T26" fmla="*/ 46 w 48"/>
                  <a:gd name="T27" fmla="*/ 50 h 52"/>
                  <a:gd name="T28" fmla="*/ 46 w 48"/>
                  <a:gd name="T29" fmla="*/ 50 h 52"/>
                  <a:gd name="T30" fmla="*/ 42 w 48"/>
                  <a:gd name="T31" fmla="*/ 52 h 52"/>
                  <a:gd name="T32" fmla="*/ 42 w 48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2">
                    <a:moveTo>
                      <a:pt x="42" y="52"/>
                    </a:moveTo>
                    <a:lnTo>
                      <a:pt x="42" y="52"/>
                    </a:lnTo>
                    <a:lnTo>
                      <a:pt x="38" y="5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48" y="46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2" y="52"/>
                    </a:lnTo>
                    <a:lnTo>
                      <a:pt x="4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6" name="Freeform 46">
                <a:extLst>
                  <a:ext uri="{FF2B5EF4-FFF2-40B4-BE49-F238E27FC236}">
                    <a16:creationId xmlns:a16="http://schemas.microsoft.com/office/drawing/2014/main" id="{23C60A7D-5681-6F44-9113-8ADA35390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1184275"/>
                <a:ext cx="25400" cy="53975"/>
              </a:xfrm>
              <a:custGeom>
                <a:avLst/>
                <a:gdLst>
                  <a:gd name="T0" fmla="*/ 10 w 16"/>
                  <a:gd name="T1" fmla="*/ 34 h 34"/>
                  <a:gd name="T2" fmla="*/ 10 w 16"/>
                  <a:gd name="T3" fmla="*/ 34 h 34"/>
                  <a:gd name="T4" fmla="*/ 6 w 16"/>
                  <a:gd name="T5" fmla="*/ 32 h 34"/>
                  <a:gd name="T6" fmla="*/ 4 w 16"/>
                  <a:gd name="T7" fmla="*/ 28 h 34"/>
                  <a:gd name="T8" fmla="*/ 0 w 16"/>
                  <a:gd name="T9" fmla="*/ 6 h 34"/>
                  <a:gd name="T10" fmla="*/ 0 w 16"/>
                  <a:gd name="T11" fmla="*/ 6 h 34"/>
                  <a:gd name="T12" fmla="*/ 2 w 16"/>
                  <a:gd name="T13" fmla="*/ 2 h 34"/>
                  <a:gd name="T14" fmla="*/ 6 w 16"/>
                  <a:gd name="T15" fmla="*/ 0 h 34"/>
                  <a:gd name="T16" fmla="*/ 6 w 16"/>
                  <a:gd name="T17" fmla="*/ 0 h 34"/>
                  <a:gd name="T18" fmla="*/ 10 w 16"/>
                  <a:gd name="T19" fmla="*/ 0 h 34"/>
                  <a:gd name="T20" fmla="*/ 12 w 16"/>
                  <a:gd name="T21" fmla="*/ 4 h 34"/>
                  <a:gd name="T22" fmla="*/ 16 w 16"/>
                  <a:gd name="T23" fmla="*/ 26 h 34"/>
                  <a:gd name="T24" fmla="*/ 16 w 16"/>
                  <a:gd name="T25" fmla="*/ 26 h 34"/>
                  <a:gd name="T26" fmla="*/ 16 w 16"/>
                  <a:gd name="T27" fmla="*/ 32 h 34"/>
                  <a:gd name="T28" fmla="*/ 12 w 16"/>
                  <a:gd name="T29" fmla="*/ 34 h 34"/>
                  <a:gd name="T30" fmla="*/ 12 w 16"/>
                  <a:gd name="T31" fmla="*/ 34 h 34"/>
                  <a:gd name="T32" fmla="*/ 10 w 16"/>
                  <a:gd name="T33" fmla="*/ 34 h 34"/>
                  <a:gd name="T34" fmla="*/ 10 w 16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34">
                    <a:moveTo>
                      <a:pt x="10" y="34"/>
                    </a:moveTo>
                    <a:lnTo>
                      <a:pt x="10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34"/>
                    </a:lnTo>
                    <a:lnTo>
                      <a:pt x="1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7" name="Freeform 47">
                <a:extLst>
                  <a:ext uri="{FF2B5EF4-FFF2-40B4-BE49-F238E27FC236}">
                    <a16:creationId xmlns:a16="http://schemas.microsoft.com/office/drawing/2014/main" id="{C0059E40-1985-1B41-9A3F-5E29C04C3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725" y="1212850"/>
                <a:ext cx="50800" cy="25400"/>
              </a:xfrm>
              <a:custGeom>
                <a:avLst/>
                <a:gdLst>
                  <a:gd name="T0" fmla="*/ 26 w 32"/>
                  <a:gd name="T1" fmla="*/ 16 h 16"/>
                  <a:gd name="T2" fmla="*/ 26 w 32"/>
                  <a:gd name="T3" fmla="*/ 16 h 16"/>
                  <a:gd name="T4" fmla="*/ 26 w 32"/>
                  <a:gd name="T5" fmla="*/ 16 h 16"/>
                  <a:gd name="T6" fmla="*/ 4 w 32"/>
                  <a:gd name="T7" fmla="*/ 12 h 16"/>
                  <a:gd name="T8" fmla="*/ 4 w 32"/>
                  <a:gd name="T9" fmla="*/ 12 h 16"/>
                  <a:gd name="T10" fmla="*/ 0 w 32"/>
                  <a:gd name="T11" fmla="*/ 10 h 16"/>
                  <a:gd name="T12" fmla="*/ 0 w 32"/>
                  <a:gd name="T13" fmla="*/ 6 h 16"/>
                  <a:gd name="T14" fmla="*/ 0 w 32"/>
                  <a:gd name="T15" fmla="*/ 6 h 16"/>
                  <a:gd name="T16" fmla="*/ 2 w 32"/>
                  <a:gd name="T17" fmla="*/ 2 h 16"/>
                  <a:gd name="T18" fmla="*/ 6 w 32"/>
                  <a:gd name="T19" fmla="*/ 0 h 16"/>
                  <a:gd name="T20" fmla="*/ 26 w 32"/>
                  <a:gd name="T21" fmla="*/ 4 h 16"/>
                  <a:gd name="T22" fmla="*/ 26 w 32"/>
                  <a:gd name="T23" fmla="*/ 4 h 16"/>
                  <a:gd name="T24" fmla="*/ 30 w 32"/>
                  <a:gd name="T25" fmla="*/ 6 h 16"/>
                  <a:gd name="T26" fmla="*/ 32 w 32"/>
                  <a:gd name="T27" fmla="*/ 10 h 16"/>
                  <a:gd name="T28" fmla="*/ 32 w 32"/>
                  <a:gd name="T29" fmla="*/ 10 h 16"/>
                  <a:gd name="T30" fmla="*/ 30 w 32"/>
                  <a:gd name="T31" fmla="*/ 14 h 16"/>
                  <a:gd name="T32" fmla="*/ 26 w 32"/>
                  <a:gd name="T33" fmla="*/ 16 h 16"/>
                  <a:gd name="T34" fmla="*/ 26 w 32"/>
                  <a:gd name="T3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26" y="16"/>
                    </a:moveTo>
                    <a:lnTo>
                      <a:pt x="26" y="16"/>
                    </a:lnTo>
                    <a:lnTo>
                      <a:pt x="26" y="16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0" y="14"/>
                    </a:lnTo>
                    <a:lnTo>
                      <a:pt x="26" y="16"/>
                    </a:lnTo>
                    <a:lnTo>
                      <a:pt x="2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6BA015-B15B-4B4C-8703-37284EA13944}"/>
                </a:ext>
              </a:extLst>
            </p:cNvPr>
            <p:cNvSpPr/>
            <p:nvPr/>
          </p:nvSpPr>
          <p:spPr>
            <a:xfrm>
              <a:off x="6440487" y="1466850"/>
              <a:ext cx="914400" cy="91440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1F54AE1-0688-804E-8FD8-E1BC0427E7E2}"/>
              </a:ext>
            </a:extLst>
          </p:cNvPr>
          <p:cNvSpPr/>
          <p:nvPr/>
        </p:nvSpPr>
        <p:spPr>
          <a:xfrm>
            <a:off x="1867423" y="2077516"/>
            <a:ext cx="1115328" cy="18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Collect Data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9860A7C-3D28-E24C-8482-18DDDED079AD}"/>
              </a:ext>
            </a:extLst>
          </p:cNvPr>
          <p:cNvSpPr/>
          <p:nvPr/>
        </p:nvSpPr>
        <p:spPr>
          <a:xfrm>
            <a:off x="1869250" y="2665889"/>
            <a:ext cx="1100157" cy="18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Clean Data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7175B40-86B7-EF44-8255-18703FDB66A8}"/>
              </a:ext>
            </a:extLst>
          </p:cNvPr>
          <p:cNvSpPr/>
          <p:nvPr/>
        </p:nvSpPr>
        <p:spPr>
          <a:xfrm>
            <a:off x="3943993" y="2104170"/>
            <a:ext cx="1233201" cy="18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Design Model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D35767-E546-6C42-93E2-7CFDDCA06193}"/>
              </a:ext>
            </a:extLst>
          </p:cNvPr>
          <p:cNvSpPr/>
          <p:nvPr/>
        </p:nvSpPr>
        <p:spPr>
          <a:xfrm>
            <a:off x="3943993" y="3774658"/>
            <a:ext cx="1233201" cy="18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Optimize Model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509493D-2E79-6B48-B2AE-C4AB1F024903}"/>
              </a:ext>
            </a:extLst>
          </p:cNvPr>
          <p:cNvSpPr/>
          <p:nvPr/>
        </p:nvSpPr>
        <p:spPr>
          <a:xfrm>
            <a:off x="3945065" y="2665888"/>
            <a:ext cx="1233201" cy="18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Train Model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C3260BD-8BEF-BA4E-97EC-11E160F7F30E}"/>
              </a:ext>
            </a:extLst>
          </p:cNvPr>
          <p:cNvSpPr/>
          <p:nvPr/>
        </p:nvSpPr>
        <p:spPr>
          <a:xfrm>
            <a:off x="3943993" y="3234998"/>
            <a:ext cx="1233201" cy="18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Test Model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AA68DB2-12E5-D14F-8F1A-12C60C8CAB8D}"/>
              </a:ext>
            </a:extLst>
          </p:cNvPr>
          <p:cNvSpPr/>
          <p:nvPr/>
        </p:nvSpPr>
        <p:spPr>
          <a:xfrm>
            <a:off x="5977606" y="2091293"/>
            <a:ext cx="1081768" cy="195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Deploy Model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772455C-17A4-184E-BCDE-6DC88E7FBE63}"/>
              </a:ext>
            </a:extLst>
          </p:cNvPr>
          <p:cNvSpPr/>
          <p:nvPr/>
        </p:nvSpPr>
        <p:spPr>
          <a:xfrm>
            <a:off x="5929712" y="3234997"/>
            <a:ext cx="1086359" cy="18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16B686D-34C2-2C40-97C6-6B0734593FA8}"/>
              </a:ext>
            </a:extLst>
          </p:cNvPr>
          <p:cNvSpPr/>
          <p:nvPr/>
        </p:nvSpPr>
        <p:spPr>
          <a:xfrm>
            <a:off x="5949138" y="2647950"/>
            <a:ext cx="1081768" cy="208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Retrain Model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F753372-EB5E-1445-8F97-A565B51A590E}"/>
              </a:ext>
            </a:extLst>
          </p:cNvPr>
          <p:cNvSpPr/>
          <p:nvPr/>
        </p:nvSpPr>
        <p:spPr>
          <a:xfrm>
            <a:off x="1861664" y="3204527"/>
            <a:ext cx="1115328" cy="184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Create Pipeline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94E4686-4505-3B4F-8D10-4AA103EE9C18}"/>
              </a:ext>
            </a:extLst>
          </p:cNvPr>
          <p:cNvCxnSpPr>
            <a:cxnSpLocks/>
          </p:cNvCxnSpPr>
          <p:nvPr/>
        </p:nvCxnSpPr>
        <p:spPr>
          <a:xfrm>
            <a:off x="2440258" y="2287254"/>
            <a:ext cx="0" cy="33098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22948B-3D1D-5D4E-BB30-FFCEC39FA24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419329" y="2850220"/>
            <a:ext cx="0" cy="314616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triped Right Arrow 75">
            <a:extLst>
              <a:ext uri="{FF2B5EF4-FFF2-40B4-BE49-F238E27FC236}">
                <a16:creationId xmlns:a16="http://schemas.microsoft.com/office/drawing/2014/main" id="{E6595D70-93C2-B147-8D8C-B46AB53F945E}"/>
              </a:ext>
            </a:extLst>
          </p:cNvPr>
          <p:cNvSpPr/>
          <p:nvPr/>
        </p:nvSpPr>
        <p:spPr>
          <a:xfrm>
            <a:off x="3268060" y="2602633"/>
            <a:ext cx="425322" cy="391946"/>
          </a:xfrm>
          <a:prstGeom prst="stripedRightArrow">
            <a:avLst>
              <a:gd name="adj1" fmla="val 46053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6308A67-4061-BD4E-B481-1A146C2B1527}"/>
              </a:ext>
            </a:extLst>
          </p:cNvPr>
          <p:cNvCxnSpPr>
            <a:cxnSpLocks/>
          </p:cNvCxnSpPr>
          <p:nvPr/>
        </p:nvCxnSpPr>
        <p:spPr>
          <a:xfrm>
            <a:off x="4575145" y="2330902"/>
            <a:ext cx="0" cy="31704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triped Right Arrow 81">
            <a:extLst>
              <a:ext uri="{FF2B5EF4-FFF2-40B4-BE49-F238E27FC236}">
                <a16:creationId xmlns:a16="http://schemas.microsoft.com/office/drawing/2014/main" id="{A95EC830-CBC0-4F44-8B31-92C11F161014}"/>
              </a:ext>
            </a:extLst>
          </p:cNvPr>
          <p:cNvSpPr/>
          <p:nvPr/>
        </p:nvSpPr>
        <p:spPr>
          <a:xfrm>
            <a:off x="5394524" y="2618234"/>
            <a:ext cx="425322" cy="391946"/>
          </a:xfrm>
          <a:prstGeom prst="stripedRightArrow">
            <a:avLst>
              <a:gd name="adj1" fmla="val 46053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890CC92-7C5A-1543-830C-22C5135E7D58}"/>
              </a:ext>
            </a:extLst>
          </p:cNvPr>
          <p:cNvCxnSpPr>
            <a:cxnSpLocks/>
          </p:cNvCxnSpPr>
          <p:nvPr/>
        </p:nvCxnSpPr>
        <p:spPr>
          <a:xfrm>
            <a:off x="306300" y="646945"/>
            <a:ext cx="8456700" cy="19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05F0513-E914-6843-A68C-6C44ECA2751B}"/>
              </a:ext>
            </a:extLst>
          </p:cNvPr>
          <p:cNvSpPr txBox="1"/>
          <p:nvPr/>
        </p:nvSpPr>
        <p:spPr>
          <a:xfrm>
            <a:off x="1794598" y="379776"/>
            <a:ext cx="10248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Engineers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20A595B-361F-BC40-B6BB-27A878C4076F}"/>
              </a:ext>
            </a:extLst>
          </p:cNvPr>
          <p:cNvCxnSpPr>
            <a:cxnSpLocks/>
          </p:cNvCxnSpPr>
          <p:nvPr/>
        </p:nvCxnSpPr>
        <p:spPr>
          <a:xfrm>
            <a:off x="1600200" y="406144"/>
            <a:ext cx="0" cy="384200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62507AF-2D45-F44F-B094-57D545D671F4}"/>
              </a:ext>
            </a:extLst>
          </p:cNvPr>
          <p:cNvSpPr txBox="1"/>
          <p:nvPr/>
        </p:nvSpPr>
        <p:spPr>
          <a:xfrm>
            <a:off x="3384257" y="379776"/>
            <a:ext cx="1317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Scientists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63C867-C580-9440-A8B1-373C8E644257}"/>
              </a:ext>
            </a:extLst>
          </p:cNvPr>
          <p:cNvSpPr txBox="1"/>
          <p:nvPr/>
        </p:nvSpPr>
        <p:spPr>
          <a:xfrm>
            <a:off x="5172873" y="382481"/>
            <a:ext cx="19419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Software Engineers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E8DE52D-ABBA-A743-8640-7D2F384E633C}"/>
              </a:ext>
            </a:extLst>
          </p:cNvPr>
          <p:cNvSpPr txBox="1"/>
          <p:nvPr/>
        </p:nvSpPr>
        <p:spPr>
          <a:xfrm>
            <a:off x="6746230" y="379776"/>
            <a:ext cx="800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DevOps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283FB3-54D5-8E45-A4DC-C74CD65652A6}"/>
              </a:ext>
            </a:extLst>
          </p:cNvPr>
          <p:cNvCxnSpPr>
            <a:cxnSpLocks/>
          </p:cNvCxnSpPr>
          <p:nvPr/>
        </p:nvCxnSpPr>
        <p:spPr>
          <a:xfrm>
            <a:off x="2931382" y="405324"/>
            <a:ext cx="1" cy="26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0A19EBB-F777-1E48-A16E-561AA644A9F9}"/>
              </a:ext>
            </a:extLst>
          </p:cNvPr>
          <p:cNvCxnSpPr>
            <a:cxnSpLocks/>
          </p:cNvCxnSpPr>
          <p:nvPr/>
        </p:nvCxnSpPr>
        <p:spPr>
          <a:xfrm>
            <a:off x="4912582" y="405324"/>
            <a:ext cx="1" cy="26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3626188-CA28-9546-99E7-BD45B0D06441}"/>
              </a:ext>
            </a:extLst>
          </p:cNvPr>
          <p:cNvCxnSpPr>
            <a:cxnSpLocks/>
          </p:cNvCxnSpPr>
          <p:nvPr/>
        </p:nvCxnSpPr>
        <p:spPr>
          <a:xfrm>
            <a:off x="6708145" y="370586"/>
            <a:ext cx="1" cy="26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5BC4FF1-EA39-B74F-9BE1-791F7AC6BD8E}"/>
              </a:ext>
            </a:extLst>
          </p:cNvPr>
          <p:cNvGrpSpPr/>
          <p:nvPr/>
        </p:nvGrpSpPr>
        <p:grpSpPr>
          <a:xfrm>
            <a:off x="533399" y="851005"/>
            <a:ext cx="666729" cy="576881"/>
            <a:chOff x="4349751" y="1935163"/>
            <a:chExt cx="450850" cy="45085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86" name="Freeform 207">
              <a:extLst>
                <a:ext uri="{FF2B5EF4-FFF2-40B4-BE49-F238E27FC236}">
                  <a16:creationId xmlns:a16="http://schemas.microsoft.com/office/drawing/2014/main" id="{5E81A7FB-873A-6048-A048-44B004716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276" y="2011363"/>
              <a:ext cx="180975" cy="206375"/>
            </a:xfrm>
            <a:custGeom>
              <a:avLst/>
              <a:gdLst>
                <a:gd name="T0" fmla="*/ 44 w 114"/>
                <a:gd name="T1" fmla="*/ 130 h 130"/>
                <a:gd name="T2" fmla="*/ 40 w 114"/>
                <a:gd name="T3" fmla="*/ 128 h 130"/>
                <a:gd name="T4" fmla="*/ 34 w 114"/>
                <a:gd name="T5" fmla="*/ 122 h 130"/>
                <a:gd name="T6" fmla="*/ 34 w 114"/>
                <a:gd name="T7" fmla="*/ 98 h 130"/>
                <a:gd name="T8" fmla="*/ 34 w 114"/>
                <a:gd name="T9" fmla="*/ 94 h 130"/>
                <a:gd name="T10" fmla="*/ 42 w 114"/>
                <a:gd name="T11" fmla="*/ 80 h 130"/>
                <a:gd name="T12" fmla="*/ 56 w 114"/>
                <a:gd name="T13" fmla="*/ 70 h 130"/>
                <a:gd name="T14" fmla="*/ 66 w 114"/>
                <a:gd name="T15" fmla="*/ 64 h 130"/>
                <a:gd name="T16" fmla="*/ 68 w 114"/>
                <a:gd name="T17" fmla="*/ 58 h 130"/>
                <a:gd name="T18" fmla="*/ 68 w 114"/>
                <a:gd name="T19" fmla="*/ 54 h 130"/>
                <a:gd name="T20" fmla="*/ 60 w 114"/>
                <a:gd name="T21" fmla="*/ 46 h 130"/>
                <a:gd name="T22" fmla="*/ 56 w 114"/>
                <a:gd name="T23" fmla="*/ 46 h 130"/>
                <a:gd name="T24" fmla="*/ 46 w 114"/>
                <a:gd name="T25" fmla="*/ 48 h 130"/>
                <a:gd name="T26" fmla="*/ 38 w 114"/>
                <a:gd name="T27" fmla="*/ 56 h 130"/>
                <a:gd name="T28" fmla="*/ 36 w 114"/>
                <a:gd name="T29" fmla="*/ 60 h 130"/>
                <a:gd name="T30" fmla="*/ 30 w 114"/>
                <a:gd name="T31" fmla="*/ 60 h 130"/>
                <a:gd name="T32" fmla="*/ 4 w 114"/>
                <a:gd name="T33" fmla="*/ 46 h 130"/>
                <a:gd name="T34" fmla="*/ 0 w 114"/>
                <a:gd name="T35" fmla="*/ 44 h 130"/>
                <a:gd name="T36" fmla="*/ 0 w 114"/>
                <a:gd name="T37" fmla="*/ 40 h 130"/>
                <a:gd name="T38" fmla="*/ 0 w 114"/>
                <a:gd name="T39" fmla="*/ 34 h 130"/>
                <a:gd name="T40" fmla="*/ 12 w 114"/>
                <a:gd name="T41" fmla="*/ 20 h 130"/>
                <a:gd name="T42" fmla="*/ 40 w 114"/>
                <a:gd name="T43" fmla="*/ 2 h 130"/>
                <a:gd name="T44" fmla="*/ 56 w 114"/>
                <a:gd name="T45" fmla="*/ 0 h 130"/>
                <a:gd name="T46" fmla="*/ 78 w 114"/>
                <a:gd name="T47" fmla="*/ 6 h 130"/>
                <a:gd name="T48" fmla="*/ 96 w 114"/>
                <a:gd name="T49" fmla="*/ 18 h 130"/>
                <a:gd name="T50" fmla="*/ 108 w 114"/>
                <a:gd name="T51" fmla="*/ 36 h 130"/>
                <a:gd name="T52" fmla="*/ 114 w 114"/>
                <a:gd name="T53" fmla="*/ 58 h 130"/>
                <a:gd name="T54" fmla="*/ 112 w 114"/>
                <a:gd name="T55" fmla="*/ 66 h 130"/>
                <a:gd name="T56" fmla="*/ 104 w 114"/>
                <a:gd name="T57" fmla="*/ 86 h 130"/>
                <a:gd name="T58" fmla="*/ 88 w 114"/>
                <a:gd name="T59" fmla="*/ 100 h 130"/>
                <a:gd name="T60" fmla="*/ 78 w 114"/>
                <a:gd name="T61" fmla="*/ 108 h 130"/>
                <a:gd name="T62" fmla="*/ 78 w 114"/>
                <a:gd name="T63" fmla="*/ 118 h 130"/>
                <a:gd name="T64" fmla="*/ 76 w 114"/>
                <a:gd name="T65" fmla="*/ 122 h 130"/>
                <a:gd name="T66" fmla="*/ 72 w 114"/>
                <a:gd name="T67" fmla="*/ 128 h 130"/>
                <a:gd name="T68" fmla="*/ 68 w 114"/>
                <a:gd name="T69" fmla="*/ 130 h 130"/>
                <a:gd name="T70" fmla="*/ 66 w 114"/>
                <a:gd name="T71" fmla="*/ 116 h 130"/>
                <a:gd name="T72" fmla="*/ 66 w 114"/>
                <a:gd name="T73" fmla="*/ 104 h 130"/>
                <a:gd name="T74" fmla="*/ 68 w 114"/>
                <a:gd name="T75" fmla="*/ 100 h 130"/>
                <a:gd name="T76" fmla="*/ 80 w 114"/>
                <a:gd name="T77" fmla="*/ 90 h 130"/>
                <a:gd name="T78" fmla="*/ 88 w 114"/>
                <a:gd name="T79" fmla="*/ 84 h 130"/>
                <a:gd name="T80" fmla="*/ 98 w 114"/>
                <a:gd name="T81" fmla="*/ 70 h 130"/>
                <a:gd name="T82" fmla="*/ 100 w 114"/>
                <a:gd name="T83" fmla="*/ 58 h 130"/>
                <a:gd name="T84" fmla="*/ 98 w 114"/>
                <a:gd name="T85" fmla="*/ 40 h 130"/>
                <a:gd name="T86" fmla="*/ 88 w 114"/>
                <a:gd name="T87" fmla="*/ 26 h 130"/>
                <a:gd name="T88" fmla="*/ 74 w 114"/>
                <a:gd name="T89" fmla="*/ 16 h 130"/>
                <a:gd name="T90" fmla="*/ 56 w 114"/>
                <a:gd name="T91" fmla="*/ 14 h 130"/>
                <a:gd name="T92" fmla="*/ 44 w 114"/>
                <a:gd name="T93" fmla="*/ 14 h 130"/>
                <a:gd name="T94" fmla="*/ 22 w 114"/>
                <a:gd name="T95" fmla="*/ 26 h 130"/>
                <a:gd name="T96" fmla="*/ 30 w 114"/>
                <a:gd name="T97" fmla="*/ 46 h 130"/>
                <a:gd name="T98" fmla="*/ 36 w 114"/>
                <a:gd name="T99" fmla="*/ 40 h 130"/>
                <a:gd name="T100" fmla="*/ 50 w 114"/>
                <a:gd name="T101" fmla="*/ 34 h 130"/>
                <a:gd name="T102" fmla="*/ 56 w 114"/>
                <a:gd name="T103" fmla="*/ 32 h 130"/>
                <a:gd name="T104" fmla="*/ 74 w 114"/>
                <a:gd name="T105" fmla="*/ 40 h 130"/>
                <a:gd name="T106" fmla="*/ 82 w 114"/>
                <a:gd name="T107" fmla="*/ 58 h 130"/>
                <a:gd name="T108" fmla="*/ 80 w 114"/>
                <a:gd name="T109" fmla="*/ 66 h 130"/>
                <a:gd name="T110" fmla="*/ 70 w 114"/>
                <a:gd name="T111" fmla="*/ 76 h 130"/>
                <a:gd name="T112" fmla="*/ 62 w 114"/>
                <a:gd name="T113" fmla="*/ 82 h 130"/>
                <a:gd name="T114" fmla="*/ 48 w 114"/>
                <a:gd name="T115" fmla="*/ 94 h 130"/>
                <a:gd name="T116" fmla="*/ 46 w 114"/>
                <a:gd name="T117" fmla="*/ 11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" h="130">
                  <a:moveTo>
                    <a:pt x="68" y="130"/>
                  </a:moveTo>
                  <a:lnTo>
                    <a:pt x="44" y="130"/>
                  </a:lnTo>
                  <a:lnTo>
                    <a:pt x="44" y="130"/>
                  </a:lnTo>
                  <a:lnTo>
                    <a:pt x="40" y="128"/>
                  </a:lnTo>
                  <a:lnTo>
                    <a:pt x="36" y="126"/>
                  </a:lnTo>
                  <a:lnTo>
                    <a:pt x="34" y="122"/>
                  </a:lnTo>
                  <a:lnTo>
                    <a:pt x="34" y="118"/>
                  </a:lnTo>
                  <a:lnTo>
                    <a:pt x="34" y="98"/>
                  </a:lnTo>
                  <a:lnTo>
                    <a:pt x="34" y="98"/>
                  </a:lnTo>
                  <a:lnTo>
                    <a:pt x="34" y="94"/>
                  </a:lnTo>
                  <a:lnTo>
                    <a:pt x="36" y="88"/>
                  </a:lnTo>
                  <a:lnTo>
                    <a:pt x="42" y="80"/>
                  </a:lnTo>
                  <a:lnTo>
                    <a:pt x="48" y="74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64" y="48"/>
                  </a:lnTo>
                  <a:lnTo>
                    <a:pt x="60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0" y="46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6"/>
                  </a:lnTo>
                  <a:lnTo>
                    <a:pt x="38" y="56"/>
                  </a:lnTo>
                  <a:lnTo>
                    <a:pt x="36" y="60"/>
                  </a:lnTo>
                  <a:lnTo>
                    <a:pt x="34" y="60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2" y="20"/>
                  </a:lnTo>
                  <a:lnTo>
                    <a:pt x="24" y="10"/>
                  </a:lnTo>
                  <a:lnTo>
                    <a:pt x="40" y="2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8" y="2"/>
                  </a:lnTo>
                  <a:lnTo>
                    <a:pt x="78" y="6"/>
                  </a:lnTo>
                  <a:lnTo>
                    <a:pt x="88" y="10"/>
                  </a:lnTo>
                  <a:lnTo>
                    <a:pt x="96" y="18"/>
                  </a:lnTo>
                  <a:lnTo>
                    <a:pt x="104" y="26"/>
                  </a:lnTo>
                  <a:lnTo>
                    <a:pt x="108" y="36"/>
                  </a:lnTo>
                  <a:lnTo>
                    <a:pt x="112" y="46"/>
                  </a:lnTo>
                  <a:lnTo>
                    <a:pt x="114" y="58"/>
                  </a:lnTo>
                  <a:lnTo>
                    <a:pt x="114" y="58"/>
                  </a:lnTo>
                  <a:lnTo>
                    <a:pt x="112" y="66"/>
                  </a:lnTo>
                  <a:lnTo>
                    <a:pt x="110" y="74"/>
                  </a:lnTo>
                  <a:lnTo>
                    <a:pt x="104" y="86"/>
                  </a:lnTo>
                  <a:lnTo>
                    <a:pt x="96" y="94"/>
                  </a:lnTo>
                  <a:lnTo>
                    <a:pt x="88" y="100"/>
                  </a:lnTo>
                  <a:lnTo>
                    <a:pt x="88" y="100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78" y="118"/>
                  </a:lnTo>
                  <a:lnTo>
                    <a:pt x="78" y="118"/>
                  </a:lnTo>
                  <a:lnTo>
                    <a:pt x="76" y="122"/>
                  </a:lnTo>
                  <a:lnTo>
                    <a:pt x="74" y="126"/>
                  </a:lnTo>
                  <a:lnTo>
                    <a:pt x="72" y="128"/>
                  </a:lnTo>
                  <a:lnTo>
                    <a:pt x="68" y="130"/>
                  </a:lnTo>
                  <a:lnTo>
                    <a:pt x="68" y="130"/>
                  </a:lnTo>
                  <a:close/>
                  <a:moveTo>
                    <a:pt x="46" y="116"/>
                  </a:moveTo>
                  <a:lnTo>
                    <a:pt x="66" y="116"/>
                  </a:lnTo>
                  <a:lnTo>
                    <a:pt x="66" y="116"/>
                  </a:lnTo>
                  <a:lnTo>
                    <a:pt x="66" y="104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74" y="96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88" y="84"/>
                  </a:lnTo>
                  <a:lnTo>
                    <a:pt x="94" y="78"/>
                  </a:lnTo>
                  <a:lnTo>
                    <a:pt x="98" y="70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100" y="50"/>
                  </a:lnTo>
                  <a:lnTo>
                    <a:pt x="98" y="40"/>
                  </a:lnTo>
                  <a:lnTo>
                    <a:pt x="92" y="34"/>
                  </a:lnTo>
                  <a:lnTo>
                    <a:pt x="88" y="26"/>
                  </a:lnTo>
                  <a:lnTo>
                    <a:pt x="80" y="20"/>
                  </a:lnTo>
                  <a:lnTo>
                    <a:pt x="74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44" y="14"/>
                  </a:lnTo>
                  <a:lnTo>
                    <a:pt x="32" y="20"/>
                  </a:lnTo>
                  <a:lnTo>
                    <a:pt x="22" y="26"/>
                  </a:lnTo>
                  <a:lnTo>
                    <a:pt x="12" y="38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6" y="40"/>
                  </a:lnTo>
                  <a:lnTo>
                    <a:pt x="44" y="36"/>
                  </a:lnTo>
                  <a:lnTo>
                    <a:pt x="50" y="34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66" y="34"/>
                  </a:lnTo>
                  <a:lnTo>
                    <a:pt x="74" y="40"/>
                  </a:lnTo>
                  <a:lnTo>
                    <a:pt x="80" y="4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0" y="66"/>
                  </a:lnTo>
                  <a:lnTo>
                    <a:pt x="76" y="72"/>
                  </a:lnTo>
                  <a:lnTo>
                    <a:pt x="70" y="76"/>
                  </a:lnTo>
                  <a:lnTo>
                    <a:pt x="62" y="82"/>
                  </a:lnTo>
                  <a:lnTo>
                    <a:pt x="62" y="82"/>
                  </a:lnTo>
                  <a:lnTo>
                    <a:pt x="50" y="88"/>
                  </a:lnTo>
                  <a:lnTo>
                    <a:pt x="48" y="94"/>
                  </a:lnTo>
                  <a:lnTo>
                    <a:pt x="46" y="98"/>
                  </a:lnTo>
                  <a:lnTo>
                    <a:pt x="46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7" name="Freeform 208">
              <a:extLst>
                <a:ext uri="{FF2B5EF4-FFF2-40B4-BE49-F238E27FC236}">
                  <a16:creationId xmlns:a16="http://schemas.microsoft.com/office/drawing/2014/main" id="{C25C4721-A2D5-6142-B612-520ABA894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3901" y="2224088"/>
              <a:ext cx="82550" cy="82550"/>
            </a:xfrm>
            <a:custGeom>
              <a:avLst/>
              <a:gdLst>
                <a:gd name="T0" fmla="*/ 26 w 52"/>
                <a:gd name="T1" fmla="*/ 52 h 52"/>
                <a:gd name="T2" fmla="*/ 26 w 52"/>
                <a:gd name="T3" fmla="*/ 52 h 52"/>
                <a:gd name="T4" fmla="*/ 16 w 52"/>
                <a:gd name="T5" fmla="*/ 50 h 52"/>
                <a:gd name="T6" fmla="*/ 8 w 52"/>
                <a:gd name="T7" fmla="*/ 46 h 52"/>
                <a:gd name="T8" fmla="*/ 2 w 52"/>
                <a:gd name="T9" fmla="*/ 36 h 52"/>
                <a:gd name="T10" fmla="*/ 0 w 52"/>
                <a:gd name="T11" fmla="*/ 26 h 52"/>
                <a:gd name="T12" fmla="*/ 0 w 52"/>
                <a:gd name="T13" fmla="*/ 26 h 52"/>
                <a:gd name="T14" fmla="*/ 2 w 52"/>
                <a:gd name="T15" fmla="*/ 16 h 52"/>
                <a:gd name="T16" fmla="*/ 8 w 52"/>
                <a:gd name="T17" fmla="*/ 8 h 52"/>
                <a:gd name="T18" fmla="*/ 16 w 52"/>
                <a:gd name="T19" fmla="*/ 2 h 52"/>
                <a:gd name="T20" fmla="*/ 26 w 52"/>
                <a:gd name="T21" fmla="*/ 0 h 52"/>
                <a:gd name="T22" fmla="*/ 26 w 52"/>
                <a:gd name="T23" fmla="*/ 0 h 52"/>
                <a:gd name="T24" fmla="*/ 36 w 52"/>
                <a:gd name="T25" fmla="*/ 2 h 52"/>
                <a:gd name="T26" fmla="*/ 44 w 52"/>
                <a:gd name="T27" fmla="*/ 8 h 52"/>
                <a:gd name="T28" fmla="*/ 50 w 52"/>
                <a:gd name="T29" fmla="*/ 16 h 52"/>
                <a:gd name="T30" fmla="*/ 52 w 52"/>
                <a:gd name="T31" fmla="*/ 26 h 52"/>
                <a:gd name="T32" fmla="*/ 52 w 52"/>
                <a:gd name="T33" fmla="*/ 26 h 52"/>
                <a:gd name="T34" fmla="*/ 50 w 52"/>
                <a:gd name="T35" fmla="*/ 36 h 52"/>
                <a:gd name="T36" fmla="*/ 44 w 52"/>
                <a:gd name="T37" fmla="*/ 46 h 52"/>
                <a:gd name="T38" fmla="*/ 36 w 52"/>
                <a:gd name="T39" fmla="*/ 50 h 52"/>
                <a:gd name="T40" fmla="*/ 26 w 52"/>
                <a:gd name="T41" fmla="*/ 52 h 52"/>
                <a:gd name="T42" fmla="*/ 26 w 52"/>
                <a:gd name="T43" fmla="*/ 52 h 52"/>
                <a:gd name="T44" fmla="*/ 26 w 52"/>
                <a:gd name="T45" fmla="*/ 12 h 52"/>
                <a:gd name="T46" fmla="*/ 26 w 52"/>
                <a:gd name="T47" fmla="*/ 12 h 52"/>
                <a:gd name="T48" fmla="*/ 20 w 52"/>
                <a:gd name="T49" fmla="*/ 14 h 52"/>
                <a:gd name="T50" fmla="*/ 16 w 52"/>
                <a:gd name="T51" fmla="*/ 16 h 52"/>
                <a:gd name="T52" fmla="*/ 12 w 52"/>
                <a:gd name="T53" fmla="*/ 22 h 52"/>
                <a:gd name="T54" fmla="*/ 12 w 52"/>
                <a:gd name="T55" fmla="*/ 26 h 52"/>
                <a:gd name="T56" fmla="*/ 12 w 52"/>
                <a:gd name="T57" fmla="*/ 26 h 52"/>
                <a:gd name="T58" fmla="*/ 12 w 52"/>
                <a:gd name="T59" fmla="*/ 32 h 52"/>
                <a:gd name="T60" fmla="*/ 16 w 52"/>
                <a:gd name="T61" fmla="*/ 36 h 52"/>
                <a:gd name="T62" fmla="*/ 20 w 52"/>
                <a:gd name="T63" fmla="*/ 40 h 52"/>
                <a:gd name="T64" fmla="*/ 26 w 52"/>
                <a:gd name="T65" fmla="*/ 40 h 52"/>
                <a:gd name="T66" fmla="*/ 26 w 52"/>
                <a:gd name="T67" fmla="*/ 40 h 52"/>
                <a:gd name="T68" fmla="*/ 30 w 52"/>
                <a:gd name="T69" fmla="*/ 40 h 52"/>
                <a:gd name="T70" fmla="*/ 36 w 52"/>
                <a:gd name="T71" fmla="*/ 36 h 52"/>
                <a:gd name="T72" fmla="*/ 38 w 52"/>
                <a:gd name="T73" fmla="*/ 32 h 52"/>
                <a:gd name="T74" fmla="*/ 40 w 52"/>
                <a:gd name="T75" fmla="*/ 26 h 52"/>
                <a:gd name="T76" fmla="*/ 40 w 52"/>
                <a:gd name="T77" fmla="*/ 26 h 52"/>
                <a:gd name="T78" fmla="*/ 38 w 52"/>
                <a:gd name="T79" fmla="*/ 22 h 52"/>
                <a:gd name="T80" fmla="*/ 36 w 52"/>
                <a:gd name="T81" fmla="*/ 16 h 52"/>
                <a:gd name="T82" fmla="*/ 30 w 52"/>
                <a:gd name="T83" fmla="*/ 14 h 52"/>
                <a:gd name="T84" fmla="*/ 26 w 52"/>
                <a:gd name="T85" fmla="*/ 12 h 52"/>
                <a:gd name="T86" fmla="*/ 26 w 52"/>
                <a:gd name="T8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lnTo>
                    <a:pt x="26" y="52"/>
                  </a:lnTo>
                  <a:lnTo>
                    <a:pt x="16" y="50"/>
                  </a:lnTo>
                  <a:lnTo>
                    <a:pt x="8" y="46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0" y="36"/>
                  </a:lnTo>
                  <a:lnTo>
                    <a:pt x="44" y="46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26" y="52"/>
                  </a:lnTo>
                  <a:close/>
                  <a:moveTo>
                    <a:pt x="26" y="12"/>
                  </a:moveTo>
                  <a:lnTo>
                    <a:pt x="26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20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38" y="32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38" y="22"/>
                  </a:lnTo>
                  <a:lnTo>
                    <a:pt x="36" y="16"/>
                  </a:lnTo>
                  <a:lnTo>
                    <a:pt x="30" y="14"/>
                  </a:lnTo>
                  <a:lnTo>
                    <a:pt x="26" y="12"/>
                  </a:lnTo>
                  <a:lnTo>
                    <a:pt x="2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8" name="Freeform 209">
              <a:extLst>
                <a:ext uri="{FF2B5EF4-FFF2-40B4-BE49-F238E27FC236}">
                  <a16:creationId xmlns:a16="http://schemas.microsoft.com/office/drawing/2014/main" id="{DD635D64-F5B1-1D40-B664-3D42A403B7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751" y="1935163"/>
              <a:ext cx="450850" cy="450850"/>
            </a:xfrm>
            <a:custGeom>
              <a:avLst/>
              <a:gdLst>
                <a:gd name="T0" fmla="*/ 128 w 284"/>
                <a:gd name="T1" fmla="*/ 282 h 284"/>
                <a:gd name="T2" fmla="*/ 86 w 284"/>
                <a:gd name="T3" fmla="*/ 272 h 284"/>
                <a:gd name="T4" fmla="*/ 52 w 284"/>
                <a:gd name="T5" fmla="*/ 252 h 284"/>
                <a:gd name="T6" fmla="*/ 24 w 284"/>
                <a:gd name="T7" fmla="*/ 220 h 284"/>
                <a:gd name="T8" fmla="*/ 6 w 284"/>
                <a:gd name="T9" fmla="*/ 184 h 284"/>
                <a:gd name="T10" fmla="*/ 0 w 284"/>
                <a:gd name="T11" fmla="*/ 142 h 284"/>
                <a:gd name="T12" fmla="*/ 4 w 284"/>
                <a:gd name="T13" fmla="*/ 114 h 284"/>
                <a:gd name="T14" fmla="*/ 18 w 284"/>
                <a:gd name="T15" fmla="*/ 74 h 284"/>
                <a:gd name="T16" fmla="*/ 42 w 284"/>
                <a:gd name="T17" fmla="*/ 42 h 284"/>
                <a:gd name="T18" fmla="*/ 74 w 284"/>
                <a:gd name="T19" fmla="*/ 18 h 284"/>
                <a:gd name="T20" fmla="*/ 114 w 284"/>
                <a:gd name="T21" fmla="*/ 2 h 284"/>
                <a:gd name="T22" fmla="*/ 142 w 284"/>
                <a:gd name="T23" fmla="*/ 0 h 284"/>
                <a:gd name="T24" fmla="*/ 184 w 284"/>
                <a:gd name="T25" fmla="*/ 6 h 284"/>
                <a:gd name="T26" fmla="*/ 222 w 284"/>
                <a:gd name="T27" fmla="*/ 24 h 284"/>
                <a:gd name="T28" fmla="*/ 252 w 284"/>
                <a:gd name="T29" fmla="*/ 52 h 284"/>
                <a:gd name="T30" fmla="*/ 272 w 284"/>
                <a:gd name="T31" fmla="*/ 86 h 284"/>
                <a:gd name="T32" fmla="*/ 284 w 284"/>
                <a:gd name="T33" fmla="*/ 128 h 284"/>
                <a:gd name="T34" fmla="*/ 282 w 284"/>
                <a:gd name="T35" fmla="*/ 162 h 284"/>
                <a:gd name="T36" fmla="*/ 260 w 284"/>
                <a:gd name="T37" fmla="*/ 220 h 284"/>
                <a:gd name="T38" fmla="*/ 280 w 284"/>
                <a:gd name="T39" fmla="*/ 274 h 284"/>
                <a:gd name="T40" fmla="*/ 274 w 284"/>
                <a:gd name="T41" fmla="*/ 280 h 284"/>
                <a:gd name="T42" fmla="*/ 220 w 284"/>
                <a:gd name="T43" fmla="*/ 260 h 284"/>
                <a:gd name="T44" fmla="*/ 162 w 284"/>
                <a:gd name="T45" fmla="*/ 282 h 284"/>
                <a:gd name="T46" fmla="*/ 142 w 284"/>
                <a:gd name="T47" fmla="*/ 12 h 284"/>
                <a:gd name="T48" fmla="*/ 116 w 284"/>
                <a:gd name="T49" fmla="*/ 16 h 284"/>
                <a:gd name="T50" fmla="*/ 80 w 284"/>
                <a:gd name="T51" fmla="*/ 28 h 284"/>
                <a:gd name="T52" fmla="*/ 34 w 284"/>
                <a:gd name="T53" fmla="*/ 70 h 284"/>
                <a:gd name="T54" fmla="*/ 18 w 284"/>
                <a:gd name="T55" fmla="*/ 104 h 284"/>
                <a:gd name="T56" fmla="*/ 12 w 284"/>
                <a:gd name="T57" fmla="*/ 142 h 284"/>
                <a:gd name="T58" fmla="*/ 16 w 284"/>
                <a:gd name="T59" fmla="*/ 168 h 284"/>
                <a:gd name="T60" fmla="*/ 28 w 284"/>
                <a:gd name="T61" fmla="*/ 204 h 284"/>
                <a:gd name="T62" fmla="*/ 70 w 284"/>
                <a:gd name="T63" fmla="*/ 248 h 284"/>
                <a:gd name="T64" fmla="*/ 104 w 284"/>
                <a:gd name="T65" fmla="*/ 266 h 284"/>
                <a:gd name="T66" fmla="*/ 142 w 284"/>
                <a:gd name="T67" fmla="*/ 272 h 284"/>
                <a:gd name="T68" fmla="*/ 180 w 284"/>
                <a:gd name="T69" fmla="*/ 266 h 284"/>
                <a:gd name="T70" fmla="*/ 216 w 284"/>
                <a:gd name="T71" fmla="*/ 248 h 284"/>
                <a:gd name="T72" fmla="*/ 264 w 284"/>
                <a:gd name="T73" fmla="*/ 262 h 284"/>
                <a:gd name="T74" fmla="*/ 248 w 284"/>
                <a:gd name="T75" fmla="*/ 218 h 284"/>
                <a:gd name="T76" fmla="*/ 258 w 284"/>
                <a:gd name="T77" fmla="*/ 198 h 284"/>
                <a:gd name="T78" fmla="*/ 272 w 284"/>
                <a:gd name="T79" fmla="*/ 142 h 284"/>
                <a:gd name="T80" fmla="*/ 268 w 284"/>
                <a:gd name="T81" fmla="*/ 116 h 284"/>
                <a:gd name="T82" fmla="*/ 256 w 284"/>
                <a:gd name="T83" fmla="*/ 80 h 284"/>
                <a:gd name="T84" fmla="*/ 214 w 284"/>
                <a:gd name="T85" fmla="*/ 34 h 284"/>
                <a:gd name="T86" fmla="*/ 180 w 284"/>
                <a:gd name="T87" fmla="*/ 18 h 284"/>
                <a:gd name="T88" fmla="*/ 142 w 284"/>
                <a:gd name="T89" fmla="*/ 1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8" y="282"/>
                  </a:lnTo>
                  <a:lnTo>
                    <a:pt x="114" y="280"/>
                  </a:lnTo>
                  <a:lnTo>
                    <a:pt x="100" y="278"/>
                  </a:lnTo>
                  <a:lnTo>
                    <a:pt x="86" y="272"/>
                  </a:lnTo>
                  <a:lnTo>
                    <a:pt x="74" y="266"/>
                  </a:lnTo>
                  <a:lnTo>
                    <a:pt x="62" y="260"/>
                  </a:lnTo>
                  <a:lnTo>
                    <a:pt x="52" y="252"/>
                  </a:lnTo>
                  <a:lnTo>
                    <a:pt x="42" y="242"/>
                  </a:lnTo>
                  <a:lnTo>
                    <a:pt x="32" y="232"/>
                  </a:lnTo>
                  <a:lnTo>
                    <a:pt x="24" y="220"/>
                  </a:lnTo>
                  <a:lnTo>
                    <a:pt x="18" y="210"/>
                  </a:lnTo>
                  <a:lnTo>
                    <a:pt x="12" y="196"/>
                  </a:lnTo>
                  <a:lnTo>
                    <a:pt x="6" y="184"/>
                  </a:lnTo>
                  <a:lnTo>
                    <a:pt x="4" y="170"/>
                  </a:lnTo>
                  <a:lnTo>
                    <a:pt x="0" y="156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28"/>
                  </a:lnTo>
                  <a:lnTo>
                    <a:pt x="4" y="114"/>
                  </a:lnTo>
                  <a:lnTo>
                    <a:pt x="6" y="100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8"/>
                  </a:lnTo>
                  <a:lnTo>
                    <a:pt x="86" y="12"/>
                  </a:lnTo>
                  <a:lnTo>
                    <a:pt x="100" y="6"/>
                  </a:lnTo>
                  <a:lnTo>
                    <a:pt x="114" y="2"/>
                  </a:lnTo>
                  <a:lnTo>
                    <a:pt x="128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0"/>
                  </a:lnTo>
                  <a:lnTo>
                    <a:pt x="170" y="2"/>
                  </a:lnTo>
                  <a:lnTo>
                    <a:pt x="184" y="6"/>
                  </a:lnTo>
                  <a:lnTo>
                    <a:pt x="198" y="12"/>
                  </a:lnTo>
                  <a:lnTo>
                    <a:pt x="210" y="18"/>
                  </a:lnTo>
                  <a:lnTo>
                    <a:pt x="222" y="24"/>
                  </a:lnTo>
                  <a:lnTo>
                    <a:pt x="232" y="32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2"/>
                  </a:lnTo>
                  <a:lnTo>
                    <a:pt x="266" y="74"/>
                  </a:lnTo>
                  <a:lnTo>
                    <a:pt x="272" y="86"/>
                  </a:lnTo>
                  <a:lnTo>
                    <a:pt x="278" y="100"/>
                  </a:lnTo>
                  <a:lnTo>
                    <a:pt x="280" y="114"/>
                  </a:lnTo>
                  <a:lnTo>
                    <a:pt x="284" y="128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2" y="162"/>
                  </a:lnTo>
                  <a:lnTo>
                    <a:pt x="278" y="182"/>
                  </a:lnTo>
                  <a:lnTo>
                    <a:pt x="270" y="202"/>
                  </a:lnTo>
                  <a:lnTo>
                    <a:pt x="260" y="220"/>
                  </a:lnTo>
                  <a:lnTo>
                    <a:pt x="280" y="272"/>
                  </a:lnTo>
                  <a:lnTo>
                    <a:pt x="280" y="272"/>
                  </a:lnTo>
                  <a:lnTo>
                    <a:pt x="280" y="274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74" y="280"/>
                  </a:lnTo>
                  <a:lnTo>
                    <a:pt x="272" y="280"/>
                  </a:lnTo>
                  <a:lnTo>
                    <a:pt x="220" y="260"/>
                  </a:lnTo>
                  <a:lnTo>
                    <a:pt x="220" y="260"/>
                  </a:lnTo>
                  <a:lnTo>
                    <a:pt x="202" y="270"/>
                  </a:lnTo>
                  <a:lnTo>
                    <a:pt x="182" y="278"/>
                  </a:lnTo>
                  <a:lnTo>
                    <a:pt x="162" y="282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12"/>
                  </a:moveTo>
                  <a:lnTo>
                    <a:pt x="142" y="12"/>
                  </a:lnTo>
                  <a:lnTo>
                    <a:pt x="128" y="14"/>
                  </a:lnTo>
                  <a:lnTo>
                    <a:pt x="116" y="16"/>
                  </a:lnTo>
                  <a:lnTo>
                    <a:pt x="104" y="18"/>
                  </a:lnTo>
                  <a:lnTo>
                    <a:pt x="92" y="22"/>
                  </a:lnTo>
                  <a:lnTo>
                    <a:pt x="80" y="28"/>
                  </a:lnTo>
                  <a:lnTo>
                    <a:pt x="70" y="34"/>
                  </a:lnTo>
                  <a:lnTo>
                    <a:pt x="50" y="50"/>
                  </a:lnTo>
                  <a:lnTo>
                    <a:pt x="34" y="70"/>
                  </a:lnTo>
                  <a:lnTo>
                    <a:pt x="28" y="80"/>
                  </a:lnTo>
                  <a:lnTo>
                    <a:pt x="22" y="92"/>
                  </a:lnTo>
                  <a:lnTo>
                    <a:pt x="18" y="104"/>
                  </a:lnTo>
                  <a:lnTo>
                    <a:pt x="16" y="116"/>
                  </a:lnTo>
                  <a:lnTo>
                    <a:pt x="14" y="128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4" y="154"/>
                  </a:lnTo>
                  <a:lnTo>
                    <a:pt x="16" y="168"/>
                  </a:lnTo>
                  <a:lnTo>
                    <a:pt x="18" y="180"/>
                  </a:lnTo>
                  <a:lnTo>
                    <a:pt x="22" y="192"/>
                  </a:lnTo>
                  <a:lnTo>
                    <a:pt x="28" y="204"/>
                  </a:lnTo>
                  <a:lnTo>
                    <a:pt x="34" y="214"/>
                  </a:lnTo>
                  <a:lnTo>
                    <a:pt x="50" y="234"/>
                  </a:lnTo>
                  <a:lnTo>
                    <a:pt x="70" y="248"/>
                  </a:lnTo>
                  <a:lnTo>
                    <a:pt x="80" y="256"/>
                  </a:lnTo>
                  <a:lnTo>
                    <a:pt x="92" y="260"/>
                  </a:lnTo>
                  <a:lnTo>
                    <a:pt x="104" y="266"/>
                  </a:lnTo>
                  <a:lnTo>
                    <a:pt x="116" y="268"/>
                  </a:lnTo>
                  <a:lnTo>
                    <a:pt x="128" y="270"/>
                  </a:lnTo>
                  <a:lnTo>
                    <a:pt x="142" y="272"/>
                  </a:lnTo>
                  <a:lnTo>
                    <a:pt x="142" y="272"/>
                  </a:lnTo>
                  <a:lnTo>
                    <a:pt x="162" y="270"/>
                  </a:lnTo>
                  <a:lnTo>
                    <a:pt x="180" y="266"/>
                  </a:lnTo>
                  <a:lnTo>
                    <a:pt x="198" y="258"/>
                  </a:lnTo>
                  <a:lnTo>
                    <a:pt x="216" y="248"/>
                  </a:lnTo>
                  <a:lnTo>
                    <a:pt x="216" y="248"/>
                  </a:lnTo>
                  <a:lnTo>
                    <a:pt x="218" y="248"/>
                  </a:lnTo>
                  <a:lnTo>
                    <a:pt x="220" y="248"/>
                  </a:lnTo>
                  <a:lnTo>
                    <a:pt x="264" y="262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8" y="218"/>
                  </a:lnTo>
                  <a:lnTo>
                    <a:pt x="248" y="214"/>
                  </a:lnTo>
                  <a:lnTo>
                    <a:pt x="248" y="214"/>
                  </a:lnTo>
                  <a:lnTo>
                    <a:pt x="258" y="198"/>
                  </a:lnTo>
                  <a:lnTo>
                    <a:pt x="266" y="180"/>
                  </a:lnTo>
                  <a:lnTo>
                    <a:pt x="270" y="162"/>
                  </a:lnTo>
                  <a:lnTo>
                    <a:pt x="272" y="142"/>
                  </a:lnTo>
                  <a:lnTo>
                    <a:pt x="272" y="142"/>
                  </a:lnTo>
                  <a:lnTo>
                    <a:pt x="270" y="128"/>
                  </a:lnTo>
                  <a:lnTo>
                    <a:pt x="268" y="116"/>
                  </a:lnTo>
                  <a:lnTo>
                    <a:pt x="266" y="104"/>
                  </a:lnTo>
                  <a:lnTo>
                    <a:pt x="262" y="92"/>
                  </a:lnTo>
                  <a:lnTo>
                    <a:pt x="256" y="80"/>
                  </a:lnTo>
                  <a:lnTo>
                    <a:pt x="250" y="70"/>
                  </a:lnTo>
                  <a:lnTo>
                    <a:pt x="234" y="50"/>
                  </a:lnTo>
                  <a:lnTo>
                    <a:pt x="214" y="34"/>
                  </a:lnTo>
                  <a:lnTo>
                    <a:pt x="204" y="28"/>
                  </a:lnTo>
                  <a:lnTo>
                    <a:pt x="192" y="22"/>
                  </a:lnTo>
                  <a:lnTo>
                    <a:pt x="180" y="18"/>
                  </a:lnTo>
                  <a:lnTo>
                    <a:pt x="168" y="16"/>
                  </a:lnTo>
                  <a:lnTo>
                    <a:pt x="156" y="14"/>
                  </a:lnTo>
                  <a:lnTo>
                    <a:pt x="142" y="12"/>
                  </a:lnTo>
                  <a:lnTo>
                    <a:pt x="1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40B6C5-AB50-6246-8F97-5229645FB3F7}"/>
              </a:ext>
            </a:extLst>
          </p:cNvPr>
          <p:cNvGrpSpPr/>
          <p:nvPr/>
        </p:nvGrpSpPr>
        <p:grpSpPr>
          <a:xfrm>
            <a:off x="8002205" y="1031065"/>
            <a:ext cx="304285" cy="321485"/>
            <a:chOff x="2725738" y="1150938"/>
            <a:chExt cx="461963" cy="28575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0C4792A4-8CDA-6247-843E-DA20DC124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3838" y="1189038"/>
              <a:ext cx="423863" cy="247650"/>
            </a:xfrm>
            <a:custGeom>
              <a:avLst/>
              <a:gdLst>
                <a:gd name="T0" fmla="*/ 253 w 267"/>
                <a:gd name="T1" fmla="*/ 156 h 156"/>
                <a:gd name="T2" fmla="*/ 14 w 267"/>
                <a:gd name="T3" fmla="*/ 156 h 156"/>
                <a:gd name="T4" fmla="*/ 14 w 267"/>
                <a:gd name="T5" fmla="*/ 156 h 156"/>
                <a:gd name="T6" fmla="*/ 8 w 267"/>
                <a:gd name="T7" fmla="*/ 154 h 156"/>
                <a:gd name="T8" fmla="*/ 4 w 267"/>
                <a:gd name="T9" fmla="*/ 152 h 156"/>
                <a:gd name="T10" fmla="*/ 2 w 267"/>
                <a:gd name="T11" fmla="*/ 148 h 156"/>
                <a:gd name="T12" fmla="*/ 0 w 267"/>
                <a:gd name="T13" fmla="*/ 142 h 156"/>
                <a:gd name="T14" fmla="*/ 0 w 267"/>
                <a:gd name="T15" fmla="*/ 14 h 156"/>
                <a:gd name="T16" fmla="*/ 0 w 267"/>
                <a:gd name="T17" fmla="*/ 14 h 156"/>
                <a:gd name="T18" fmla="*/ 2 w 267"/>
                <a:gd name="T19" fmla="*/ 8 h 156"/>
                <a:gd name="T20" fmla="*/ 4 w 267"/>
                <a:gd name="T21" fmla="*/ 4 h 156"/>
                <a:gd name="T22" fmla="*/ 8 w 267"/>
                <a:gd name="T23" fmla="*/ 0 h 156"/>
                <a:gd name="T24" fmla="*/ 14 w 267"/>
                <a:gd name="T25" fmla="*/ 0 h 156"/>
                <a:gd name="T26" fmla="*/ 253 w 267"/>
                <a:gd name="T27" fmla="*/ 0 h 156"/>
                <a:gd name="T28" fmla="*/ 253 w 267"/>
                <a:gd name="T29" fmla="*/ 0 h 156"/>
                <a:gd name="T30" fmla="*/ 259 w 267"/>
                <a:gd name="T31" fmla="*/ 0 h 156"/>
                <a:gd name="T32" fmla="*/ 263 w 267"/>
                <a:gd name="T33" fmla="*/ 4 h 156"/>
                <a:gd name="T34" fmla="*/ 267 w 267"/>
                <a:gd name="T35" fmla="*/ 8 h 156"/>
                <a:gd name="T36" fmla="*/ 267 w 267"/>
                <a:gd name="T37" fmla="*/ 14 h 156"/>
                <a:gd name="T38" fmla="*/ 267 w 267"/>
                <a:gd name="T39" fmla="*/ 142 h 156"/>
                <a:gd name="T40" fmla="*/ 267 w 267"/>
                <a:gd name="T41" fmla="*/ 142 h 156"/>
                <a:gd name="T42" fmla="*/ 267 w 267"/>
                <a:gd name="T43" fmla="*/ 148 h 156"/>
                <a:gd name="T44" fmla="*/ 263 w 267"/>
                <a:gd name="T45" fmla="*/ 152 h 156"/>
                <a:gd name="T46" fmla="*/ 259 w 267"/>
                <a:gd name="T47" fmla="*/ 154 h 156"/>
                <a:gd name="T48" fmla="*/ 253 w 267"/>
                <a:gd name="T49" fmla="*/ 156 h 156"/>
                <a:gd name="T50" fmla="*/ 253 w 267"/>
                <a:gd name="T51" fmla="*/ 156 h 156"/>
                <a:gd name="T52" fmla="*/ 14 w 267"/>
                <a:gd name="T53" fmla="*/ 12 h 156"/>
                <a:gd name="T54" fmla="*/ 14 w 267"/>
                <a:gd name="T55" fmla="*/ 12 h 156"/>
                <a:gd name="T56" fmla="*/ 12 w 267"/>
                <a:gd name="T57" fmla="*/ 14 h 156"/>
                <a:gd name="T58" fmla="*/ 12 w 267"/>
                <a:gd name="T59" fmla="*/ 142 h 156"/>
                <a:gd name="T60" fmla="*/ 12 w 267"/>
                <a:gd name="T61" fmla="*/ 142 h 156"/>
                <a:gd name="T62" fmla="*/ 14 w 267"/>
                <a:gd name="T63" fmla="*/ 144 h 156"/>
                <a:gd name="T64" fmla="*/ 253 w 267"/>
                <a:gd name="T65" fmla="*/ 144 h 156"/>
                <a:gd name="T66" fmla="*/ 253 w 267"/>
                <a:gd name="T67" fmla="*/ 144 h 156"/>
                <a:gd name="T68" fmla="*/ 255 w 267"/>
                <a:gd name="T69" fmla="*/ 142 h 156"/>
                <a:gd name="T70" fmla="*/ 255 w 267"/>
                <a:gd name="T71" fmla="*/ 14 h 156"/>
                <a:gd name="T72" fmla="*/ 255 w 267"/>
                <a:gd name="T73" fmla="*/ 14 h 156"/>
                <a:gd name="T74" fmla="*/ 253 w 267"/>
                <a:gd name="T75" fmla="*/ 12 h 156"/>
                <a:gd name="T76" fmla="*/ 14 w 267"/>
                <a:gd name="T7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7" h="156">
                  <a:moveTo>
                    <a:pt x="253" y="156"/>
                  </a:moveTo>
                  <a:lnTo>
                    <a:pt x="14" y="156"/>
                  </a:lnTo>
                  <a:lnTo>
                    <a:pt x="14" y="156"/>
                  </a:lnTo>
                  <a:lnTo>
                    <a:pt x="8" y="154"/>
                  </a:lnTo>
                  <a:lnTo>
                    <a:pt x="4" y="152"/>
                  </a:lnTo>
                  <a:lnTo>
                    <a:pt x="2" y="148"/>
                  </a:lnTo>
                  <a:lnTo>
                    <a:pt x="0" y="14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53" y="0"/>
                  </a:lnTo>
                  <a:lnTo>
                    <a:pt x="253" y="0"/>
                  </a:lnTo>
                  <a:lnTo>
                    <a:pt x="259" y="0"/>
                  </a:lnTo>
                  <a:lnTo>
                    <a:pt x="263" y="4"/>
                  </a:lnTo>
                  <a:lnTo>
                    <a:pt x="267" y="8"/>
                  </a:lnTo>
                  <a:lnTo>
                    <a:pt x="267" y="14"/>
                  </a:lnTo>
                  <a:lnTo>
                    <a:pt x="267" y="142"/>
                  </a:lnTo>
                  <a:lnTo>
                    <a:pt x="267" y="142"/>
                  </a:lnTo>
                  <a:lnTo>
                    <a:pt x="267" y="148"/>
                  </a:lnTo>
                  <a:lnTo>
                    <a:pt x="263" y="152"/>
                  </a:lnTo>
                  <a:lnTo>
                    <a:pt x="259" y="154"/>
                  </a:lnTo>
                  <a:lnTo>
                    <a:pt x="253" y="156"/>
                  </a:lnTo>
                  <a:lnTo>
                    <a:pt x="253" y="15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2" y="14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4" y="144"/>
                  </a:lnTo>
                  <a:lnTo>
                    <a:pt x="253" y="144"/>
                  </a:lnTo>
                  <a:lnTo>
                    <a:pt x="253" y="144"/>
                  </a:lnTo>
                  <a:lnTo>
                    <a:pt x="255" y="142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3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C9E5A288-BE7E-7940-8BC4-6BCDA9314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1" y="1223963"/>
              <a:ext cx="136525" cy="174625"/>
            </a:xfrm>
            <a:custGeom>
              <a:avLst/>
              <a:gdLst>
                <a:gd name="T0" fmla="*/ 44 w 86"/>
                <a:gd name="T1" fmla="*/ 110 h 110"/>
                <a:gd name="T2" fmla="*/ 26 w 86"/>
                <a:gd name="T3" fmla="*/ 106 h 110"/>
                <a:gd name="T4" fmla="*/ 12 w 86"/>
                <a:gd name="T5" fmla="*/ 94 h 110"/>
                <a:gd name="T6" fmla="*/ 4 w 86"/>
                <a:gd name="T7" fmla="*/ 78 h 110"/>
                <a:gd name="T8" fmla="*/ 0 w 86"/>
                <a:gd name="T9" fmla="*/ 56 h 110"/>
                <a:gd name="T10" fmla="*/ 0 w 86"/>
                <a:gd name="T11" fmla="*/ 44 h 110"/>
                <a:gd name="T12" fmla="*/ 8 w 86"/>
                <a:gd name="T13" fmla="*/ 24 h 110"/>
                <a:gd name="T14" fmla="*/ 18 w 86"/>
                <a:gd name="T15" fmla="*/ 10 h 110"/>
                <a:gd name="T16" fmla="*/ 34 w 86"/>
                <a:gd name="T17" fmla="*/ 2 h 110"/>
                <a:gd name="T18" fmla="*/ 44 w 86"/>
                <a:gd name="T19" fmla="*/ 0 h 110"/>
                <a:gd name="T20" fmla="*/ 60 w 86"/>
                <a:gd name="T21" fmla="*/ 4 h 110"/>
                <a:gd name="T22" fmla="*/ 74 w 86"/>
                <a:gd name="T23" fmla="*/ 16 h 110"/>
                <a:gd name="T24" fmla="*/ 84 w 86"/>
                <a:gd name="T25" fmla="*/ 34 h 110"/>
                <a:gd name="T26" fmla="*/ 86 w 86"/>
                <a:gd name="T27" fmla="*/ 56 h 110"/>
                <a:gd name="T28" fmla="*/ 86 w 86"/>
                <a:gd name="T29" fmla="*/ 66 h 110"/>
                <a:gd name="T30" fmla="*/ 80 w 86"/>
                <a:gd name="T31" fmla="*/ 86 h 110"/>
                <a:gd name="T32" fmla="*/ 68 w 86"/>
                <a:gd name="T33" fmla="*/ 102 h 110"/>
                <a:gd name="T34" fmla="*/ 52 w 86"/>
                <a:gd name="T35" fmla="*/ 110 h 110"/>
                <a:gd name="T36" fmla="*/ 44 w 86"/>
                <a:gd name="T37" fmla="*/ 110 h 110"/>
                <a:gd name="T38" fmla="*/ 44 w 86"/>
                <a:gd name="T39" fmla="*/ 12 h 110"/>
                <a:gd name="T40" fmla="*/ 30 w 86"/>
                <a:gd name="T41" fmla="*/ 16 h 110"/>
                <a:gd name="T42" fmla="*/ 20 w 86"/>
                <a:gd name="T43" fmla="*/ 26 h 110"/>
                <a:gd name="T44" fmla="*/ 14 w 86"/>
                <a:gd name="T45" fmla="*/ 38 h 110"/>
                <a:gd name="T46" fmla="*/ 12 w 86"/>
                <a:gd name="T47" fmla="*/ 56 h 110"/>
                <a:gd name="T48" fmla="*/ 12 w 86"/>
                <a:gd name="T49" fmla="*/ 64 h 110"/>
                <a:gd name="T50" fmla="*/ 18 w 86"/>
                <a:gd name="T51" fmla="*/ 80 h 110"/>
                <a:gd name="T52" fmla="*/ 26 w 86"/>
                <a:gd name="T53" fmla="*/ 92 h 110"/>
                <a:gd name="T54" fmla="*/ 36 w 86"/>
                <a:gd name="T55" fmla="*/ 98 h 110"/>
                <a:gd name="T56" fmla="*/ 44 w 86"/>
                <a:gd name="T57" fmla="*/ 98 h 110"/>
                <a:gd name="T58" fmla="*/ 56 w 86"/>
                <a:gd name="T59" fmla="*/ 96 h 110"/>
                <a:gd name="T60" fmla="*/ 66 w 86"/>
                <a:gd name="T61" fmla="*/ 86 h 110"/>
                <a:gd name="T62" fmla="*/ 72 w 86"/>
                <a:gd name="T63" fmla="*/ 72 h 110"/>
                <a:gd name="T64" fmla="*/ 74 w 86"/>
                <a:gd name="T65" fmla="*/ 56 h 110"/>
                <a:gd name="T66" fmla="*/ 74 w 86"/>
                <a:gd name="T67" fmla="*/ 46 h 110"/>
                <a:gd name="T68" fmla="*/ 70 w 86"/>
                <a:gd name="T69" fmla="*/ 32 h 110"/>
                <a:gd name="T70" fmla="*/ 60 w 86"/>
                <a:gd name="T71" fmla="*/ 20 h 110"/>
                <a:gd name="T72" fmla="*/ 50 w 86"/>
                <a:gd name="T73" fmla="*/ 14 h 110"/>
                <a:gd name="T74" fmla="*/ 44 w 86"/>
                <a:gd name="T75" fmla="*/ 1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110">
                  <a:moveTo>
                    <a:pt x="44" y="110"/>
                  </a:moveTo>
                  <a:lnTo>
                    <a:pt x="44" y="110"/>
                  </a:lnTo>
                  <a:lnTo>
                    <a:pt x="34" y="110"/>
                  </a:lnTo>
                  <a:lnTo>
                    <a:pt x="26" y="106"/>
                  </a:lnTo>
                  <a:lnTo>
                    <a:pt x="18" y="102"/>
                  </a:lnTo>
                  <a:lnTo>
                    <a:pt x="12" y="94"/>
                  </a:lnTo>
                  <a:lnTo>
                    <a:pt x="8" y="86"/>
                  </a:lnTo>
                  <a:lnTo>
                    <a:pt x="4" y="78"/>
                  </a:lnTo>
                  <a:lnTo>
                    <a:pt x="0" y="6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8" y="24"/>
                  </a:lnTo>
                  <a:lnTo>
                    <a:pt x="12" y="16"/>
                  </a:lnTo>
                  <a:lnTo>
                    <a:pt x="18" y="10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0" y="4"/>
                  </a:lnTo>
                  <a:lnTo>
                    <a:pt x="68" y="10"/>
                  </a:lnTo>
                  <a:lnTo>
                    <a:pt x="74" y="16"/>
                  </a:lnTo>
                  <a:lnTo>
                    <a:pt x="80" y="24"/>
                  </a:lnTo>
                  <a:lnTo>
                    <a:pt x="84" y="34"/>
                  </a:lnTo>
                  <a:lnTo>
                    <a:pt x="86" y="44"/>
                  </a:lnTo>
                  <a:lnTo>
                    <a:pt x="86" y="56"/>
                  </a:lnTo>
                  <a:lnTo>
                    <a:pt x="86" y="56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80" y="86"/>
                  </a:lnTo>
                  <a:lnTo>
                    <a:pt x="74" y="94"/>
                  </a:lnTo>
                  <a:lnTo>
                    <a:pt x="68" y="102"/>
                  </a:lnTo>
                  <a:lnTo>
                    <a:pt x="60" y="106"/>
                  </a:lnTo>
                  <a:lnTo>
                    <a:pt x="52" y="110"/>
                  </a:lnTo>
                  <a:lnTo>
                    <a:pt x="44" y="110"/>
                  </a:lnTo>
                  <a:lnTo>
                    <a:pt x="44" y="110"/>
                  </a:lnTo>
                  <a:close/>
                  <a:moveTo>
                    <a:pt x="44" y="12"/>
                  </a:moveTo>
                  <a:lnTo>
                    <a:pt x="44" y="12"/>
                  </a:lnTo>
                  <a:lnTo>
                    <a:pt x="36" y="14"/>
                  </a:lnTo>
                  <a:lnTo>
                    <a:pt x="30" y="16"/>
                  </a:lnTo>
                  <a:lnTo>
                    <a:pt x="26" y="20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4" y="38"/>
                  </a:lnTo>
                  <a:lnTo>
                    <a:pt x="12" y="4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64"/>
                  </a:lnTo>
                  <a:lnTo>
                    <a:pt x="14" y="72"/>
                  </a:lnTo>
                  <a:lnTo>
                    <a:pt x="18" y="80"/>
                  </a:lnTo>
                  <a:lnTo>
                    <a:pt x="20" y="86"/>
                  </a:lnTo>
                  <a:lnTo>
                    <a:pt x="26" y="92"/>
                  </a:lnTo>
                  <a:lnTo>
                    <a:pt x="30" y="96"/>
                  </a:lnTo>
                  <a:lnTo>
                    <a:pt x="36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50" y="98"/>
                  </a:lnTo>
                  <a:lnTo>
                    <a:pt x="56" y="96"/>
                  </a:lnTo>
                  <a:lnTo>
                    <a:pt x="60" y="92"/>
                  </a:lnTo>
                  <a:lnTo>
                    <a:pt x="66" y="86"/>
                  </a:lnTo>
                  <a:lnTo>
                    <a:pt x="70" y="80"/>
                  </a:lnTo>
                  <a:lnTo>
                    <a:pt x="72" y="72"/>
                  </a:lnTo>
                  <a:lnTo>
                    <a:pt x="74" y="64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4" y="46"/>
                  </a:lnTo>
                  <a:lnTo>
                    <a:pt x="72" y="38"/>
                  </a:lnTo>
                  <a:lnTo>
                    <a:pt x="70" y="32"/>
                  </a:lnTo>
                  <a:lnTo>
                    <a:pt x="66" y="26"/>
                  </a:lnTo>
                  <a:lnTo>
                    <a:pt x="60" y="20"/>
                  </a:lnTo>
                  <a:lnTo>
                    <a:pt x="56" y="16"/>
                  </a:lnTo>
                  <a:lnTo>
                    <a:pt x="50" y="14"/>
                  </a:lnTo>
                  <a:lnTo>
                    <a:pt x="44" y="12"/>
                  </a:lnTo>
                  <a:lnTo>
                    <a:pt x="4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A2E1E6DA-1946-F941-97BC-6625FF548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85" y="1217614"/>
              <a:ext cx="133350" cy="190501"/>
            </a:xfrm>
            <a:custGeom>
              <a:avLst/>
              <a:gdLst>
                <a:gd name="T0" fmla="*/ 48 w 84"/>
                <a:gd name="T1" fmla="*/ 120 h 120"/>
                <a:gd name="T2" fmla="*/ 6 w 84"/>
                <a:gd name="T3" fmla="*/ 120 h 120"/>
                <a:gd name="T4" fmla="*/ 6 w 84"/>
                <a:gd name="T5" fmla="*/ 120 h 120"/>
                <a:gd name="T6" fmla="*/ 2 w 84"/>
                <a:gd name="T7" fmla="*/ 118 h 120"/>
                <a:gd name="T8" fmla="*/ 0 w 84"/>
                <a:gd name="T9" fmla="*/ 114 h 120"/>
                <a:gd name="T10" fmla="*/ 0 w 84"/>
                <a:gd name="T11" fmla="*/ 114 h 120"/>
                <a:gd name="T12" fmla="*/ 2 w 84"/>
                <a:gd name="T13" fmla="*/ 110 h 120"/>
                <a:gd name="T14" fmla="*/ 6 w 84"/>
                <a:gd name="T15" fmla="*/ 108 h 120"/>
                <a:gd name="T16" fmla="*/ 42 w 84"/>
                <a:gd name="T17" fmla="*/ 108 h 120"/>
                <a:gd name="T18" fmla="*/ 42 w 84"/>
                <a:gd name="T19" fmla="*/ 108 h 120"/>
                <a:gd name="T20" fmla="*/ 44 w 84"/>
                <a:gd name="T21" fmla="*/ 94 h 120"/>
                <a:gd name="T22" fmla="*/ 52 w 84"/>
                <a:gd name="T23" fmla="*/ 84 h 120"/>
                <a:gd name="T24" fmla="*/ 60 w 84"/>
                <a:gd name="T25" fmla="*/ 76 h 120"/>
                <a:gd name="T26" fmla="*/ 72 w 84"/>
                <a:gd name="T27" fmla="*/ 72 h 120"/>
                <a:gd name="T28" fmla="*/ 72 w 84"/>
                <a:gd name="T29" fmla="*/ 42 h 120"/>
                <a:gd name="T30" fmla="*/ 72 w 84"/>
                <a:gd name="T31" fmla="*/ 42 h 120"/>
                <a:gd name="T32" fmla="*/ 62 w 84"/>
                <a:gd name="T33" fmla="*/ 40 h 120"/>
                <a:gd name="T34" fmla="*/ 52 w 84"/>
                <a:gd name="T35" fmla="*/ 32 h 120"/>
                <a:gd name="T36" fmla="*/ 46 w 84"/>
                <a:gd name="T37" fmla="*/ 24 h 120"/>
                <a:gd name="T38" fmla="*/ 42 w 84"/>
                <a:gd name="T39" fmla="*/ 12 h 120"/>
                <a:gd name="T40" fmla="*/ 6 w 84"/>
                <a:gd name="T41" fmla="*/ 12 h 120"/>
                <a:gd name="T42" fmla="*/ 6 w 84"/>
                <a:gd name="T43" fmla="*/ 12 h 120"/>
                <a:gd name="T44" fmla="*/ 2 w 84"/>
                <a:gd name="T45" fmla="*/ 10 h 120"/>
                <a:gd name="T46" fmla="*/ 0 w 84"/>
                <a:gd name="T47" fmla="*/ 6 h 120"/>
                <a:gd name="T48" fmla="*/ 0 w 84"/>
                <a:gd name="T49" fmla="*/ 6 h 120"/>
                <a:gd name="T50" fmla="*/ 2 w 84"/>
                <a:gd name="T51" fmla="*/ 2 h 120"/>
                <a:gd name="T52" fmla="*/ 6 w 84"/>
                <a:gd name="T53" fmla="*/ 0 h 120"/>
                <a:gd name="T54" fmla="*/ 48 w 84"/>
                <a:gd name="T55" fmla="*/ 0 h 120"/>
                <a:gd name="T56" fmla="*/ 48 w 84"/>
                <a:gd name="T57" fmla="*/ 0 h 120"/>
                <a:gd name="T58" fmla="*/ 52 w 84"/>
                <a:gd name="T59" fmla="*/ 2 h 120"/>
                <a:gd name="T60" fmla="*/ 54 w 84"/>
                <a:gd name="T61" fmla="*/ 6 h 120"/>
                <a:gd name="T62" fmla="*/ 54 w 84"/>
                <a:gd name="T63" fmla="*/ 6 h 120"/>
                <a:gd name="T64" fmla="*/ 56 w 84"/>
                <a:gd name="T65" fmla="*/ 16 h 120"/>
                <a:gd name="T66" fmla="*/ 60 w 84"/>
                <a:gd name="T67" fmla="*/ 24 h 120"/>
                <a:gd name="T68" fmla="*/ 68 w 84"/>
                <a:gd name="T69" fmla="*/ 28 h 120"/>
                <a:gd name="T70" fmla="*/ 76 w 84"/>
                <a:gd name="T71" fmla="*/ 30 h 120"/>
                <a:gd name="T72" fmla="*/ 76 w 84"/>
                <a:gd name="T73" fmla="*/ 30 h 120"/>
                <a:gd name="T74" fmla="*/ 78 w 84"/>
                <a:gd name="T75" fmla="*/ 30 h 120"/>
                <a:gd name="T76" fmla="*/ 78 w 84"/>
                <a:gd name="T77" fmla="*/ 30 h 120"/>
                <a:gd name="T78" fmla="*/ 82 w 84"/>
                <a:gd name="T79" fmla="*/ 32 h 120"/>
                <a:gd name="T80" fmla="*/ 82 w 84"/>
                <a:gd name="T81" fmla="*/ 32 h 120"/>
                <a:gd name="T82" fmla="*/ 84 w 84"/>
                <a:gd name="T83" fmla="*/ 36 h 120"/>
                <a:gd name="T84" fmla="*/ 84 w 84"/>
                <a:gd name="T85" fmla="*/ 78 h 120"/>
                <a:gd name="T86" fmla="*/ 84 w 84"/>
                <a:gd name="T87" fmla="*/ 78 h 120"/>
                <a:gd name="T88" fmla="*/ 82 w 84"/>
                <a:gd name="T89" fmla="*/ 84 h 120"/>
                <a:gd name="T90" fmla="*/ 82 w 84"/>
                <a:gd name="T91" fmla="*/ 84 h 120"/>
                <a:gd name="T92" fmla="*/ 78 w 84"/>
                <a:gd name="T93" fmla="*/ 84 h 120"/>
                <a:gd name="T94" fmla="*/ 78 w 84"/>
                <a:gd name="T95" fmla="*/ 84 h 120"/>
                <a:gd name="T96" fmla="*/ 76 w 84"/>
                <a:gd name="T97" fmla="*/ 84 h 120"/>
                <a:gd name="T98" fmla="*/ 76 w 84"/>
                <a:gd name="T99" fmla="*/ 84 h 120"/>
                <a:gd name="T100" fmla="*/ 68 w 84"/>
                <a:gd name="T101" fmla="*/ 86 h 120"/>
                <a:gd name="T102" fmla="*/ 60 w 84"/>
                <a:gd name="T103" fmla="*/ 92 h 120"/>
                <a:gd name="T104" fmla="*/ 56 w 84"/>
                <a:gd name="T105" fmla="*/ 100 h 120"/>
                <a:gd name="T106" fmla="*/ 54 w 84"/>
                <a:gd name="T107" fmla="*/ 110 h 120"/>
                <a:gd name="T108" fmla="*/ 54 w 84"/>
                <a:gd name="T109" fmla="*/ 110 h 120"/>
                <a:gd name="T110" fmla="*/ 54 w 84"/>
                <a:gd name="T111" fmla="*/ 114 h 120"/>
                <a:gd name="T112" fmla="*/ 54 w 84"/>
                <a:gd name="T113" fmla="*/ 114 h 120"/>
                <a:gd name="T114" fmla="*/ 52 w 84"/>
                <a:gd name="T115" fmla="*/ 118 h 120"/>
                <a:gd name="T116" fmla="*/ 52 w 84"/>
                <a:gd name="T117" fmla="*/ 118 h 120"/>
                <a:gd name="T118" fmla="*/ 48 w 84"/>
                <a:gd name="T119" fmla="*/ 120 h 120"/>
                <a:gd name="T120" fmla="*/ 48 w 84"/>
                <a:gd name="T1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120">
                  <a:moveTo>
                    <a:pt x="48" y="120"/>
                  </a:moveTo>
                  <a:lnTo>
                    <a:pt x="6" y="120"/>
                  </a:lnTo>
                  <a:lnTo>
                    <a:pt x="6" y="120"/>
                  </a:lnTo>
                  <a:lnTo>
                    <a:pt x="2" y="11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10"/>
                  </a:lnTo>
                  <a:lnTo>
                    <a:pt x="6" y="108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44" y="94"/>
                  </a:lnTo>
                  <a:lnTo>
                    <a:pt x="52" y="84"/>
                  </a:lnTo>
                  <a:lnTo>
                    <a:pt x="60" y="76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62" y="40"/>
                  </a:lnTo>
                  <a:lnTo>
                    <a:pt x="52" y="32"/>
                  </a:lnTo>
                  <a:lnTo>
                    <a:pt x="46" y="24"/>
                  </a:lnTo>
                  <a:lnTo>
                    <a:pt x="4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2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6" y="16"/>
                  </a:lnTo>
                  <a:lnTo>
                    <a:pt x="60" y="24"/>
                  </a:lnTo>
                  <a:lnTo>
                    <a:pt x="68" y="28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4" y="36"/>
                  </a:lnTo>
                  <a:lnTo>
                    <a:pt x="84" y="78"/>
                  </a:lnTo>
                  <a:lnTo>
                    <a:pt x="84" y="78"/>
                  </a:lnTo>
                  <a:lnTo>
                    <a:pt x="82" y="84"/>
                  </a:lnTo>
                  <a:lnTo>
                    <a:pt x="82" y="84"/>
                  </a:lnTo>
                  <a:lnTo>
                    <a:pt x="78" y="84"/>
                  </a:lnTo>
                  <a:lnTo>
                    <a:pt x="78" y="84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68" y="86"/>
                  </a:lnTo>
                  <a:lnTo>
                    <a:pt x="60" y="92"/>
                  </a:lnTo>
                  <a:lnTo>
                    <a:pt x="56" y="100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48" y="120"/>
                  </a:lnTo>
                  <a:lnTo>
                    <a:pt x="48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65AD85C4-5E7E-164E-BA0E-78F2D54D3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5588" y="1217613"/>
              <a:ext cx="134938" cy="190501"/>
            </a:xfrm>
            <a:custGeom>
              <a:avLst/>
              <a:gdLst>
                <a:gd name="T0" fmla="*/ 79 w 85"/>
                <a:gd name="T1" fmla="*/ 120 h 120"/>
                <a:gd name="T2" fmla="*/ 36 w 85"/>
                <a:gd name="T3" fmla="*/ 120 h 120"/>
                <a:gd name="T4" fmla="*/ 36 w 85"/>
                <a:gd name="T5" fmla="*/ 120 h 120"/>
                <a:gd name="T6" fmla="*/ 32 w 85"/>
                <a:gd name="T7" fmla="*/ 118 h 120"/>
                <a:gd name="T8" fmla="*/ 32 w 85"/>
                <a:gd name="T9" fmla="*/ 118 h 120"/>
                <a:gd name="T10" fmla="*/ 30 w 85"/>
                <a:gd name="T11" fmla="*/ 114 h 120"/>
                <a:gd name="T12" fmla="*/ 30 w 85"/>
                <a:gd name="T13" fmla="*/ 114 h 120"/>
                <a:gd name="T14" fmla="*/ 32 w 85"/>
                <a:gd name="T15" fmla="*/ 110 h 120"/>
                <a:gd name="T16" fmla="*/ 32 w 85"/>
                <a:gd name="T17" fmla="*/ 110 h 120"/>
                <a:gd name="T18" fmla="*/ 30 w 85"/>
                <a:gd name="T19" fmla="*/ 100 h 120"/>
                <a:gd name="T20" fmla="*/ 24 w 85"/>
                <a:gd name="T21" fmla="*/ 92 h 120"/>
                <a:gd name="T22" fmla="*/ 18 w 85"/>
                <a:gd name="T23" fmla="*/ 86 h 120"/>
                <a:gd name="T24" fmla="*/ 8 w 85"/>
                <a:gd name="T25" fmla="*/ 84 h 120"/>
                <a:gd name="T26" fmla="*/ 8 w 85"/>
                <a:gd name="T27" fmla="*/ 84 h 120"/>
                <a:gd name="T28" fmla="*/ 6 w 85"/>
                <a:gd name="T29" fmla="*/ 84 h 120"/>
                <a:gd name="T30" fmla="*/ 6 w 85"/>
                <a:gd name="T31" fmla="*/ 84 h 120"/>
                <a:gd name="T32" fmla="*/ 2 w 85"/>
                <a:gd name="T33" fmla="*/ 84 h 120"/>
                <a:gd name="T34" fmla="*/ 2 w 85"/>
                <a:gd name="T35" fmla="*/ 84 h 120"/>
                <a:gd name="T36" fmla="*/ 0 w 85"/>
                <a:gd name="T37" fmla="*/ 78 h 120"/>
                <a:gd name="T38" fmla="*/ 0 w 85"/>
                <a:gd name="T39" fmla="*/ 36 h 120"/>
                <a:gd name="T40" fmla="*/ 0 w 85"/>
                <a:gd name="T41" fmla="*/ 36 h 120"/>
                <a:gd name="T42" fmla="*/ 2 w 85"/>
                <a:gd name="T43" fmla="*/ 32 h 120"/>
                <a:gd name="T44" fmla="*/ 2 w 85"/>
                <a:gd name="T45" fmla="*/ 32 h 120"/>
                <a:gd name="T46" fmla="*/ 6 w 85"/>
                <a:gd name="T47" fmla="*/ 30 h 120"/>
                <a:gd name="T48" fmla="*/ 6 w 85"/>
                <a:gd name="T49" fmla="*/ 30 h 120"/>
                <a:gd name="T50" fmla="*/ 8 w 85"/>
                <a:gd name="T51" fmla="*/ 30 h 120"/>
                <a:gd name="T52" fmla="*/ 8 w 85"/>
                <a:gd name="T53" fmla="*/ 30 h 120"/>
                <a:gd name="T54" fmla="*/ 18 w 85"/>
                <a:gd name="T55" fmla="*/ 28 h 120"/>
                <a:gd name="T56" fmla="*/ 24 w 85"/>
                <a:gd name="T57" fmla="*/ 24 h 120"/>
                <a:gd name="T58" fmla="*/ 30 w 85"/>
                <a:gd name="T59" fmla="*/ 16 h 120"/>
                <a:gd name="T60" fmla="*/ 32 w 85"/>
                <a:gd name="T61" fmla="*/ 6 h 120"/>
                <a:gd name="T62" fmla="*/ 32 w 85"/>
                <a:gd name="T63" fmla="*/ 6 h 120"/>
                <a:gd name="T64" fmla="*/ 32 w 85"/>
                <a:gd name="T65" fmla="*/ 2 h 120"/>
                <a:gd name="T66" fmla="*/ 39 w 85"/>
                <a:gd name="T67" fmla="*/ 0 h 120"/>
                <a:gd name="T68" fmla="*/ 79 w 85"/>
                <a:gd name="T69" fmla="*/ 0 h 120"/>
                <a:gd name="T70" fmla="*/ 79 w 85"/>
                <a:gd name="T71" fmla="*/ 0 h 120"/>
                <a:gd name="T72" fmla="*/ 83 w 85"/>
                <a:gd name="T73" fmla="*/ 2 h 120"/>
                <a:gd name="T74" fmla="*/ 85 w 85"/>
                <a:gd name="T75" fmla="*/ 6 h 120"/>
                <a:gd name="T76" fmla="*/ 85 w 85"/>
                <a:gd name="T77" fmla="*/ 6 h 120"/>
                <a:gd name="T78" fmla="*/ 83 w 85"/>
                <a:gd name="T79" fmla="*/ 10 h 120"/>
                <a:gd name="T80" fmla="*/ 79 w 85"/>
                <a:gd name="T81" fmla="*/ 12 h 120"/>
                <a:gd name="T82" fmla="*/ 43 w 85"/>
                <a:gd name="T83" fmla="*/ 12 h 120"/>
                <a:gd name="T84" fmla="*/ 43 w 85"/>
                <a:gd name="T85" fmla="*/ 12 h 120"/>
                <a:gd name="T86" fmla="*/ 39 w 85"/>
                <a:gd name="T87" fmla="*/ 24 h 120"/>
                <a:gd name="T88" fmla="*/ 32 w 85"/>
                <a:gd name="T89" fmla="*/ 32 h 120"/>
                <a:gd name="T90" fmla="*/ 22 w 85"/>
                <a:gd name="T91" fmla="*/ 40 h 120"/>
                <a:gd name="T92" fmla="*/ 12 w 85"/>
                <a:gd name="T93" fmla="*/ 42 h 120"/>
                <a:gd name="T94" fmla="*/ 12 w 85"/>
                <a:gd name="T95" fmla="*/ 72 h 120"/>
                <a:gd name="T96" fmla="*/ 12 w 85"/>
                <a:gd name="T97" fmla="*/ 72 h 120"/>
                <a:gd name="T98" fmla="*/ 24 w 85"/>
                <a:gd name="T99" fmla="*/ 76 h 120"/>
                <a:gd name="T100" fmla="*/ 34 w 85"/>
                <a:gd name="T101" fmla="*/ 84 h 120"/>
                <a:gd name="T102" fmla="*/ 41 w 85"/>
                <a:gd name="T103" fmla="*/ 94 h 120"/>
                <a:gd name="T104" fmla="*/ 45 w 85"/>
                <a:gd name="T105" fmla="*/ 108 h 120"/>
                <a:gd name="T106" fmla="*/ 79 w 85"/>
                <a:gd name="T107" fmla="*/ 108 h 120"/>
                <a:gd name="T108" fmla="*/ 79 w 85"/>
                <a:gd name="T109" fmla="*/ 108 h 120"/>
                <a:gd name="T110" fmla="*/ 83 w 85"/>
                <a:gd name="T111" fmla="*/ 110 h 120"/>
                <a:gd name="T112" fmla="*/ 85 w 85"/>
                <a:gd name="T113" fmla="*/ 114 h 120"/>
                <a:gd name="T114" fmla="*/ 85 w 85"/>
                <a:gd name="T115" fmla="*/ 114 h 120"/>
                <a:gd name="T116" fmla="*/ 83 w 85"/>
                <a:gd name="T117" fmla="*/ 118 h 120"/>
                <a:gd name="T118" fmla="*/ 79 w 85"/>
                <a:gd name="T119" fmla="*/ 120 h 120"/>
                <a:gd name="T120" fmla="*/ 79 w 85"/>
                <a:gd name="T1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" h="120">
                  <a:moveTo>
                    <a:pt x="79" y="120"/>
                  </a:moveTo>
                  <a:lnTo>
                    <a:pt x="36" y="120"/>
                  </a:lnTo>
                  <a:lnTo>
                    <a:pt x="36" y="120"/>
                  </a:lnTo>
                  <a:lnTo>
                    <a:pt x="32" y="118"/>
                  </a:lnTo>
                  <a:lnTo>
                    <a:pt x="32" y="118"/>
                  </a:lnTo>
                  <a:lnTo>
                    <a:pt x="30" y="114"/>
                  </a:lnTo>
                  <a:lnTo>
                    <a:pt x="30" y="114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0" y="100"/>
                  </a:lnTo>
                  <a:lnTo>
                    <a:pt x="24" y="92"/>
                  </a:lnTo>
                  <a:lnTo>
                    <a:pt x="18" y="86"/>
                  </a:lnTo>
                  <a:lnTo>
                    <a:pt x="8" y="84"/>
                  </a:lnTo>
                  <a:lnTo>
                    <a:pt x="8" y="84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0" y="7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8" y="28"/>
                  </a:lnTo>
                  <a:lnTo>
                    <a:pt x="24" y="24"/>
                  </a:lnTo>
                  <a:lnTo>
                    <a:pt x="30" y="1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2"/>
                  </a:lnTo>
                  <a:lnTo>
                    <a:pt x="39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83" y="2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3" y="10"/>
                  </a:lnTo>
                  <a:lnTo>
                    <a:pt x="79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39" y="24"/>
                  </a:lnTo>
                  <a:lnTo>
                    <a:pt x="32" y="32"/>
                  </a:lnTo>
                  <a:lnTo>
                    <a:pt x="22" y="40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2" y="72"/>
                  </a:lnTo>
                  <a:lnTo>
                    <a:pt x="24" y="76"/>
                  </a:lnTo>
                  <a:lnTo>
                    <a:pt x="34" y="84"/>
                  </a:lnTo>
                  <a:lnTo>
                    <a:pt x="41" y="94"/>
                  </a:lnTo>
                  <a:lnTo>
                    <a:pt x="45" y="108"/>
                  </a:lnTo>
                  <a:lnTo>
                    <a:pt x="79" y="108"/>
                  </a:lnTo>
                  <a:lnTo>
                    <a:pt x="79" y="108"/>
                  </a:lnTo>
                  <a:lnTo>
                    <a:pt x="83" y="110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3" y="118"/>
                  </a:lnTo>
                  <a:lnTo>
                    <a:pt x="79" y="120"/>
                  </a:lnTo>
                  <a:lnTo>
                    <a:pt x="79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AA3848B3-A074-9C4C-AE04-5BB54A346A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5738" y="1150938"/>
              <a:ext cx="423863" cy="250825"/>
            </a:xfrm>
            <a:custGeom>
              <a:avLst/>
              <a:gdLst>
                <a:gd name="T0" fmla="*/ 30 w 267"/>
                <a:gd name="T1" fmla="*/ 158 h 158"/>
                <a:gd name="T2" fmla="*/ 14 w 267"/>
                <a:gd name="T3" fmla="*/ 158 h 158"/>
                <a:gd name="T4" fmla="*/ 14 w 267"/>
                <a:gd name="T5" fmla="*/ 158 h 158"/>
                <a:gd name="T6" fmla="*/ 8 w 267"/>
                <a:gd name="T7" fmla="*/ 156 h 158"/>
                <a:gd name="T8" fmla="*/ 4 w 267"/>
                <a:gd name="T9" fmla="*/ 154 h 158"/>
                <a:gd name="T10" fmla="*/ 2 w 267"/>
                <a:gd name="T11" fmla="*/ 148 h 158"/>
                <a:gd name="T12" fmla="*/ 0 w 267"/>
                <a:gd name="T13" fmla="*/ 144 h 158"/>
                <a:gd name="T14" fmla="*/ 0 w 267"/>
                <a:gd name="T15" fmla="*/ 14 h 158"/>
                <a:gd name="T16" fmla="*/ 0 w 267"/>
                <a:gd name="T17" fmla="*/ 14 h 158"/>
                <a:gd name="T18" fmla="*/ 2 w 267"/>
                <a:gd name="T19" fmla="*/ 10 h 158"/>
                <a:gd name="T20" fmla="*/ 4 w 267"/>
                <a:gd name="T21" fmla="*/ 4 h 158"/>
                <a:gd name="T22" fmla="*/ 8 w 267"/>
                <a:gd name="T23" fmla="*/ 2 h 158"/>
                <a:gd name="T24" fmla="*/ 14 w 267"/>
                <a:gd name="T25" fmla="*/ 0 h 158"/>
                <a:gd name="T26" fmla="*/ 253 w 267"/>
                <a:gd name="T27" fmla="*/ 0 h 158"/>
                <a:gd name="T28" fmla="*/ 253 w 267"/>
                <a:gd name="T29" fmla="*/ 0 h 158"/>
                <a:gd name="T30" fmla="*/ 259 w 267"/>
                <a:gd name="T31" fmla="*/ 2 h 158"/>
                <a:gd name="T32" fmla="*/ 263 w 267"/>
                <a:gd name="T33" fmla="*/ 4 h 158"/>
                <a:gd name="T34" fmla="*/ 267 w 267"/>
                <a:gd name="T35" fmla="*/ 10 h 158"/>
                <a:gd name="T36" fmla="*/ 267 w 267"/>
                <a:gd name="T37" fmla="*/ 14 h 158"/>
                <a:gd name="T38" fmla="*/ 267 w 267"/>
                <a:gd name="T39" fmla="*/ 30 h 158"/>
                <a:gd name="T40" fmla="*/ 267 w 267"/>
                <a:gd name="T41" fmla="*/ 30 h 158"/>
                <a:gd name="T42" fmla="*/ 265 w 267"/>
                <a:gd name="T43" fmla="*/ 34 h 158"/>
                <a:gd name="T44" fmla="*/ 261 w 267"/>
                <a:gd name="T45" fmla="*/ 36 h 158"/>
                <a:gd name="T46" fmla="*/ 38 w 267"/>
                <a:gd name="T47" fmla="*/ 36 h 158"/>
                <a:gd name="T48" fmla="*/ 38 w 267"/>
                <a:gd name="T49" fmla="*/ 36 h 158"/>
                <a:gd name="T50" fmla="*/ 36 w 267"/>
                <a:gd name="T51" fmla="*/ 38 h 158"/>
                <a:gd name="T52" fmla="*/ 36 w 267"/>
                <a:gd name="T53" fmla="*/ 152 h 158"/>
                <a:gd name="T54" fmla="*/ 36 w 267"/>
                <a:gd name="T55" fmla="*/ 152 h 158"/>
                <a:gd name="T56" fmla="*/ 34 w 267"/>
                <a:gd name="T57" fmla="*/ 156 h 158"/>
                <a:gd name="T58" fmla="*/ 30 w 267"/>
                <a:gd name="T59" fmla="*/ 158 h 158"/>
                <a:gd name="T60" fmla="*/ 30 w 267"/>
                <a:gd name="T61" fmla="*/ 158 h 158"/>
                <a:gd name="T62" fmla="*/ 14 w 267"/>
                <a:gd name="T63" fmla="*/ 12 h 158"/>
                <a:gd name="T64" fmla="*/ 14 w 267"/>
                <a:gd name="T65" fmla="*/ 12 h 158"/>
                <a:gd name="T66" fmla="*/ 12 w 267"/>
                <a:gd name="T67" fmla="*/ 14 h 158"/>
                <a:gd name="T68" fmla="*/ 12 w 267"/>
                <a:gd name="T69" fmla="*/ 144 h 158"/>
                <a:gd name="T70" fmla="*/ 12 w 267"/>
                <a:gd name="T71" fmla="*/ 144 h 158"/>
                <a:gd name="T72" fmla="*/ 14 w 267"/>
                <a:gd name="T73" fmla="*/ 146 h 158"/>
                <a:gd name="T74" fmla="*/ 24 w 267"/>
                <a:gd name="T75" fmla="*/ 146 h 158"/>
                <a:gd name="T76" fmla="*/ 24 w 267"/>
                <a:gd name="T77" fmla="*/ 38 h 158"/>
                <a:gd name="T78" fmla="*/ 24 w 267"/>
                <a:gd name="T79" fmla="*/ 38 h 158"/>
                <a:gd name="T80" fmla="*/ 26 w 267"/>
                <a:gd name="T81" fmla="*/ 32 h 158"/>
                <a:gd name="T82" fmla="*/ 28 w 267"/>
                <a:gd name="T83" fmla="*/ 28 h 158"/>
                <a:gd name="T84" fmla="*/ 32 w 267"/>
                <a:gd name="T85" fmla="*/ 24 h 158"/>
                <a:gd name="T86" fmla="*/ 38 w 267"/>
                <a:gd name="T87" fmla="*/ 24 h 158"/>
                <a:gd name="T88" fmla="*/ 255 w 267"/>
                <a:gd name="T89" fmla="*/ 24 h 158"/>
                <a:gd name="T90" fmla="*/ 255 w 267"/>
                <a:gd name="T91" fmla="*/ 14 h 158"/>
                <a:gd name="T92" fmla="*/ 255 w 267"/>
                <a:gd name="T93" fmla="*/ 14 h 158"/>
                <a:gd name="T94" fmla="*/ 253 w 267"/>
                <a:gd name="T95" fmla="*/ 12 h 158"/>
                <a:gd name="T96" fmla="*/ 14 w 267"/>
                <a:gd name="T97" fmla="*/ 1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7" h="158">
                  <a:moveTo>
                    <a:pt x="30" y="158"/>
                  </a:moveTo>
                  <a:lnTo>
                    <a:pt x="14" y="158"/>
                  </a:lnTo>
                  <a:lnTo>
                    <a:pt x="14" y="158"/>
                  </a:lnTo>
                  <a:lnTo>
                    <a:pt x="8" y="156"/>
                  </a:lnTo>
                  <a:lnTo>
                    <a:pt x="4" y="154"/>
                  </a:lnTo>
                  <a:lnTo>
                    <a:pt x="2" y="148"/>
                  </a:lnTo>
                  <a:lnTo>
                    <a:pt x="0" y="14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53" y="0"/>
                  </a:lnTo>
                  <a:lnTo>
                    <a:pt x="253" y="0"/>
                  </a:lnTo>
                  <a:lnTo>
                    <a:pt x="259" y="2"/>
                  </a:lnTo>
                  <a:lnTo>
                    <a:pt x="263" y="4"/>
                  </a:lnTo>
                  <a:lnTo>
                    <a:pt x="267" y="10"/>
                  </a:lnTo>
                  <a:lnTo>
                    <a:pt x="267" y="14"/>
                  </a:lnTo>
                  <a:lnTo>
                    <a:pt x="267" y="30"/>
                  </a:lnTo>
                  <a:lnTo>
                    <a:pt x="267" y="30"/>
                  </a:lnTo>
                  <a:lnTo>
                    <a:pt x="265" y="34"/>
                  </a:lnTo>
                  <a:lnTo>
                    <a:pt x="261" y="36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6" y="38"/>
                  </a:lnTo>
                  <a:lnTo>
                    <a:pt x="36" y="152"/>
                  </a:lnTo>
                  <a:lnTo>
                    <a:pt x="36" y="152"/>
                  </a:lnTo>
                  <a:lnTo>
                    <a:pt x="34" y="156"/>
                  </a:lnTo>
                  <a:lnTo>
                    <a:pt x="30" y="158"/>
                  </a:lnTo>
                  <a:lnTo>
                    <a:pt x="30" y="158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2" y="14"/>
                  </a:lnTo>
                  <a:lnTo>
                    <a:pt x="12" y="144"/>
                  </a:lnTo>
                  <a:lnTo>
                    <a:pt x="12" y="144"/>
                  </a:lnTo>
                  <a:lnTo>
                    <a:pt x="14" y="146"/>
                  </a:lnTo>
                  <a:lnTo>
                    <a:pt x="24" y="14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6" y="32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8" y="24"/>
                  </a:lnTo>
                  <a:lnTo>
                    <a:pt x="255" y="24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3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5" name="Donut 64">
            <a:extLst>
              <a:ext uri="{FF2B5EF4-FFF2-40B4-BE49-F238E27FC236}">
                <a16:creationId xmlns:a16="http://schemas.microsoft.com/office/drawing/2014/main" id="{1E8ADDD1-D8CE-A547-88CC-BBA7AF179804}"/>
              </a:ext>
            </a:extLst>
          </p:cNvPr>
          <p:cNvSpPr/>
          <p:nvPr/>
        </p:nvSpPr>
        <p:spPr>
          <a:xfrm>
            <a:off x="7873168" y="895351"/>
            <a:ext cx="585031" cy="621412"/>
          </a:xfrm>
          <a:prstGeom prst="donu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39BF671-92E1-F045-956A-122FE8E00814}"/>
              </a:ext>
            </a:extLst>
          </p:cNvPr>
          <p:cNvCxnSpPr>
            <a:cxnSpLocks/>
          </p:cNvCxnSpPr>
          <p:nvPr/>
        </p:nvCxnSpPr>
        <p:spPr>
          <a:xfrm>
            <a:off x="4560593" y="2869320"/>
            <a:ext cx="0" cy="31704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B2D921-C16E-F442-9078-93E0B533CC37}"/>
              </a:ext>
            </a:extLst>
          </p:cNvPr>
          <p:cNvCxnSpPr>
            <a:cxnSpLocks/>
          </p:cNvCxnSpPr>
          <p:nvPr/>
        </p:nvCxnSpPr>
        <p:spPr>
          <a:xfrm>
            <a:off x="4560593" y="3409950"/>
            <a:ext cx="0" cy="31704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7F8E083-8749-B744-8D05-839222EDE2C9}"/>
              </a:ext>
            </a:extLst>
          </p:cNvPr>
          <p:cNvCxnSpPr>
            <a:cxnSpLocks/>
          </p:cNvCxnSpPr>
          <p:nvPr/>
        </p:nvCxnSpPr>
        <p:spPr>
          <a:xfrm>
            <a:off x="6531070" y="2301186"/>
            <a:ext cx="0" cy="31704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A1E9408-AE2C-8C4C-92CC-984C9DC0C40D}"/>
              </a:ext>
            </a:extLst>
          </p:cNvPr>
          <p:cNvCxnSpPr>
            <a:cxnSpLocks/>
          </p:cNvCxnSpPr>
          <p:nvPr/>
        </p:nvCxnSpPr>
        <p:spPr>
          <a:xfrm>
            <a:off x="6518490" y="2870065"/>
            <a:ext cx="0" cy="31704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Striped Right Arrow 121">
            <a:extLst>
              <a:ext uri="{FF2B5EF4-FFF2-40B4-BE49-F238E27FC236}">
                <a16:creationId xmlns:a16="http://schemas.microsoft.com/office/drawing/2014/main" id="{6597C9DD-414F-0347-99D7-6F50E07BE7A5}"/>
              </a:ext>
            </a:extLst>
          </p:cNvPr>
          <p:cNvSpPr/>
          <p:nvPr/>
        </p:nvSpPr>
        <p:spPr>
          <a:xfrm>
            <a:off x="7207989" y="2565294"/>
            <a:ext cx="425322" cy="391946"/>
          </a:xfrm>
          <a:prstGeom prst="stripedRightArrow">
            <a:avLst>
              <a:gd name="adj1" fmla="val 46053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3" name="Striped Right Arrow 122">
            <a:extLst>
              <a:ext uri="{FF2B5EF4-FFF2-40B4-BE49-F238E27FC236}">
                <a16:creationId xmlns:a16="http://schemas.microsoft.com/office/drawing/2014/main" id="{5B34D655-5839-A74C-9A98-0074DA1BF7F5}"/>
              </a:ext>
            </a:extLst>
          </p:cNvPr>
          <p:cNvSpPr/>
          <p:nvPr/>
        </p:nvSpPr>
        <p:spPr>
          <a:xfrm>
            <a:off x="1362542" y="2570487"/>
            <a:ext cx="425322" cy="391946"/>
          </a:xfrm>
          <a:prstGeom prst="stripedRightArrow">
            <a:avLst>
              <a:gd name="adj1" fmla="val 46053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6E5615C-6182-1846-9E26-95BCF2800CBA}"/>
              </a:ext>
            </a:extLst>
          </p:cNvPr>
          <p:cNvSpPr txBox="1"/>
          <p:nvPr/>
        </p:nvSpPr>
        <p:spPr>
          <a:xfrm>
            <a:off x="7450658" y="1516762"/>
            <a:ext cx="176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 Regular" charset="0"/>
              </a:rPr>
              <a:t>BUSINESS IMPACT</a:t>
            </a:r>
          </a:p>
          <a:p>
            <a:r>
              <a:rPr lang="en-US" sz="1000" b="1" dirty="0">
                <a:latin typeface="Lato Regular" charset="0"/>
              </a:rPr>
              <a:t>STEP 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E88C649-3F72-BC4B-AC77-6657A1278B7B}"/>
              </a:ext>
            </a:extLst>
          </p:cNvPr>
          <p:cNvSpPr txBox="1"/>
          <p:nvPr/>
        </p:nvSpPr>
        <p:spPr>
          <a:xfrm>
            <a:off x="306300" y="1529465"/>
            <a:ext cx="186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 Regular" charset="0"/>
              </a:rPr>
              <a:t>DEFINITION</a:t>
            </a:r>
          </a:p>
          <a:p>
            <a:r>
              <a:rPr lang="en-US" sz="900" b="1" dirty="0">
                <a:latin typeface="Lato Regular" charset="0"/>
              </a:rPr>
              <a:t>STEP 0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3D772CA-7FE0-794D-AD60-608271A43C5F}"/>
              </a:ext>
            </a:extLst>
          </p:cNvPr>
          <p:cNvCxnSpPr>
            <a:cxnSpLocks/>
          </p:cNvCxnSpPr>
          <p:nvPr/>
        </p:nvCxnSpPr>
        <p:spPr>
          <a:xfrm>
            <a:off x="311905" y="380245"/>
            <a:ext cx="1" cy="26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7233137-5EA0-2847-82F3-97E4D6E58874}"/>
              </a:ext>
            </a:extLst>
          </p:cNvPr>
          <p:cNvCxnSpPr>
            <a:cxnSpLocks/>
          </p:cNvCxnSpPr>
          <p:nvPr/>
        </p:nvCxnSpPr>
        <p:spPr>
          <a:xfrm>
            <a:off x="8763159" y="405324"/>
            <a:ext cx="1" cy="26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758ED78-3AC2-CC46-A703-2B86E31AC8DC}"/>
              </a:ext>
            </a:extLst>
          </p:cNvPr>
          <p:cNvSpPr txBox="1"/>
          <p:nvPr/>
        </p:nvSpPr>
        <p:spPr>
          <a:xfrm>
            <a:off x="427907" y="369541"/>
            <a:ext cx="1161014" cy="25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Business Owner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3EF866D-141C-114D-AF91-FF53E267BC18}"/>
              </a:ext>
            </a:extLst>
          </p:cNvPr>
          <p:cNvSpPr txBox="1"/>
          <p:nvPr/>
        </p:nvSpPr>
        <p:spPr>
          <a:xfrm>
            <a:off x="7500562" y="405323"/>
            <a:ext cx="1392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Business Owner</a:t>
            </a:r>
          </a:p>
        </p:txBody>
      </p:sp>
      <p:sp>
        <p:nvSpPr>
          <p:cNvPr id="73" name="Curved Up Arrow 72">
            <a:extLst>
              <a:ext uri="{FF2B5EF4-FFF2-40B4-BE49-F238E27FC236}">
                <a16:creationId xmlns:a16="http://schemas.microsoft.com/office/drawing/2014/main" id="{01B2994A-6966-E245-9E53-D5ADCB876A28}"/>
              </a:ext>
            </a:extLst>
          </p:cNvPr>
          <p:cNvSpPr/>
          <p:nvPr/>
        </p:nvSpPr>
        <p:spPr>
          <a:xfrm flipH="1">
            <a:off x="476665" y="3866823"/>
            <a:ext cx="7829188" cy="933919"/>
          </a:xfrm>
          <a:prstGeom prst="curved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36CEC96-582E-2D40-8C53-6619FB357B2C}"/>
              </a:ext>
            </a:extLst>
          </p:cNvPr>
          <p:cNvCxnSpPr>
            <a:cxnSpLocks/>
          </p:cNvCxnSpPr>
          <p:nvPr/>
        </p:nvCxnSpPr>
        <p:spPr>
          <a:xfrm>
            <a:off x="7391400" y="369747"/>
            <a:ext cx="0" cy="380220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2C5342D9-79D2-0745-8C37-7E2A4254F574}"/>
              </a:ext>
            </a:extLst>
          </p:cNvPr>
          <p:cNvSpPr/>
          <p:nvPr/>
        </p:nvSpPr>
        <p:spPr>
          <a:xfrm>
            <a:off x="187653" y="2077118"/>
            <a:ext cx="1059256" cy="15878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Scope Problem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61F4F93-1DD8-A34B-8B1C-AB7EFCFF6705}"/>
              </a:ext>
            </a:extLst>
          </p:cNvPr>
          <p:cNvSpPr/>
          <p:nvPr/>
        </p:nvSpPr>
        <p:spPr>
          <a:xfrm>
            <a:off x="187652" y="2636225"/>
            <a:ext cx="1055759" cy="18132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Define Metrics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A4A5767-E8EB-2A4C-B708-E0F715E2334C}"/>
              </a:ext>
            </a:extLst>
          </p:cNvPr>
          <p:cNvCxnSpPr>
            <a:cxnSpLocks/>
          </p:cNvCxnSpPr>
          <p:nvPr/>
        </p:nvCxnSpPr>
        <p:spPr>
          <a:xfrm>
            <a:off x="717281" y="2261847"/>
            <a:ext cx="0" cy="330980"/>
          </a:xfrm>
          <a:prstGeom prst="straightConnector1">
            <a:avLst/>
          </a:prstGeom>
          <a:ln w="539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52C143B1-3540-D840-ABB1-BD20DF8DA34C}"/>
              </a:ext>
            </a:extLst>
          </p:cNvPr>
          <p:cNvSpPr/>
          <p:nvPr/>
        </p:nvSpPr>
        <p:spPr>
          <a:xfrm>
            <a:off x="7729725" y="2104919"/>
            <a:ext cx="1163419" cy="2349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Measure Results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468995DB-429D-F54D-A15E-05EF4802B231}"/>
              </a:ext>
            </a:extLst>
          </p:cNvPr>
          <p:cNvSpPr/>
          <p:nvPr/>
        </p:nvSpPr>
        <p:spPr>
          <a:xfrm>
            <a:off x="7681832" y="3248623"/>
            <a:ext cx="1086359" cy="1843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Reassess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E25A4319-6279-5446-81A7-978D9B590C35}"/>
              </a:ext>
            </a:extLst>
          </p:cNvPr>
          <p:cNvSpPr/>
          <p:nvPr/>
        </p:nvSpPr>
        <p:spPr>
          <a:xfrm>
            <a:off x="7701258" y="2661576"/>
            <a:ext cx="1191886" cy="18864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Validate Impact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335E014-44F7-4C41-ABEE-91467711072F}"/>
              </a:ext>
            </a:extLst>
          </p:cNvPr>
          <p:cNvCxnSpPr>
            <a:cxnSpLocks/>
          </p:cNvCxnSpPr>
          <p:nvPr/>
        </p:nvCxnSpPr>
        <p:spPr>
          <a:xfrm>
            <a:off x="8283190" y="2314812"/>
            <a:ext cx="0" cy="317048"/>
          </a:xfrm>
          <a:prstGeom prst="straightConnector1">
            <a:avLst/>
          </a:prstGeom>
          <a:ln w="539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EF8C315-7F4B-9B4B-AD34-4DA4079946DF}"/>
              </a:ext>
            </a:extLst>
          </p:cNvPr>
          <p:cNvCxnSpPr>
            <a:cxnSpLocks/>
          </p:cNvCxnSpPr>
          <p:nvPr/>
        </p:nvCxnSpPr>
        <p:spPr>
          <a:xfrm>
            <a:off x="8270610" y="2883691"/>
            <a:ext cx="0" cy="317048"/>
          </a:xfrm>
          <a:prstGeom prst="straightConnector1">
            <a:avLst/>
          </a:prstGeom>
          <a:ln w="539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urved Up Arrow 140">
            <a:extLst>
              <a:ext uri="{FF2B5EF4-FFF2-40B4-BE49-F238E27FC236}">
                <a16:creationId xmlns:a16="http://schemas.microsoft.com/office/drawing/2014/main" id="{78C73C8D-0A43-D243-8EB5-EBEE3781CFDD}"/>
              </a:ext>
            </a:extLst>
          </p:cNvPr>
          <p:cNvSpPr/>
          <p:nvPr/>
        </p:nvSpPr>
        <p:spPr>
          <a:xfrm rot="974739" flipH="1">
            <a:off x="2070758" y="3818943"/>
            <a:ext cx="2471381" cy="6689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Curved Up Arrow 141">
            <a:extLst>
              <a:ext uri="{FF2B5EF4-FFF2-40B4-BE49-F238E27FC236}">
                <a16:creationId xmlns:a16="http://schemas.microsoft.com/office/drawing/2014/main" id="{540F6807-E1AA-D742-8ECD-1603B96081F4}"/>
              </a:ext>
            </a:extLst>
          </p:cNvPr>
          <p:cNvSpPr/>
          <p:nvPr/>
        </p:nvSpPr>
        <p:spPr>
          <a:xfrm rot="19975168" flipH="1">
            <a:off x="5038271" y="3867870"/>
            <a:ext cx="1739060" cy="58880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60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7" name="Picture 6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BF7957FD-AF54-4B46-B8AF-8557EDBF0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8650"/>
            <a:ext cx="9144000" cy="6096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9DDD9-1D19-E246-AA09-CF279133E206}"/>
              </a:ext>
            </a:extLst>
          </p:cNvPr>
          <p:cNvSpPr txBox="1"/>
          <p:nvPr/>
        </p:nvSpPr>
        <p:spPr>
          <a:xfrm>
            <a:off x="3028950" y="1657350"/>
            <a:ext cx="3371850" cy="99060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45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are you Monitoring?</a:t>
            </a:r>
            <a:endParaRPr lang="en-US" sz="45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EB5E1-5867-1348-AA6E-6E0B0EB8F76D}"/>
              </a:ext>
            </a:extLst>
          </p:cNvPr>
          <p:cNvSpPr txBox="1"/>
          <p:nvPr/>
        </p:nvSpPr>
        <p:spPr>
          <a:xfrm>
            <a:off x="5772150" y="16687"/>
            <a:ext cx="348520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5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41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rge room with tables and chairs in a library&#13;&#10;&#13;&#10;Description automatically generated">
            <a:extLst>
              <a:ext uri="{FF2B5EF4-FFF2-40B4-BE49-F238E27FC236}">
                <a16:creationId xmlns:a16="http://schemas.microsoft.com/office/drawing/2014/main" id="{C86ACCB7-D3BE-9840-970C-2D5D56BC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" y="-914400"/>
            <a:ext cx="9128402" cy="6332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EB5E1-5867-1348-AA6E-6E0B0EB8F76D}"/>
              </a:ext>
            </a:extLst>
          </p:cNvPr>
          <p:cNvSpPr txBox="1"/>
          <p:nvPr/>
        </p:nvSpPr>
        <p:spPr>
          <a:xfrm>
            <a:off x="5772150" y="16687"/>
            <a:ext cx="348520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5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23D83E-782C-E84E-844B-A348600E748D}"/>
              </a:ext>
            </a:extLst>
          </p:cNvPr>
          <p:cNvSpPr/>
          <p:nvPr/>
        </p:nvSpPr>
        <p:spPr>
          <a:xfrm>
            <a:off x="228600" y="-323850"/>
            <a:ext cx="819993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5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Production?</a:t>
            </a:r>
          </a:p>
          <a:p>
            <a:r>
              <a:rPr lang="en-US" sz="45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Need plan for ongoing Learning</a:t>
            </a:r>
            <a:endParaRPr lang="en-US" sz="4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3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DFF5-F248-4A7A-9595-2167A91C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Coming soon…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202DD-9170-3841-BED1-66233E3DF60F}"/>
              </a:ext>
            </a:extLst>
          </p:cNvPr>
          <p:cNvSpPr txBox="1"/>
          <p:nvPr/>
        </p:nvSpPr>
        <p:spPr>
          <a:xfrm>
            <a:off x="539784" y="1352550"/>
            <a:ext cx="434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Book for executives, managers, </a:t>
            </a:r>
            <a:br>
              <a:rPr lang="en-US" sz="2000" dirty="0">
                <a:latin typeface="Lato" panose="020F0502020204030203" pitchFamily="34" charset="77"/>
              </a:rPr>
            </a:br>
            <a:r>
              <a:rPr lang="en-US" sz="2000" dirty="0">
                <a:latin typeface="Lato" panose="020F0502020204030203" pitchFamily="34" charset="77"/>
              </a:rPr>
              <a:t>&amp; project managers</a:t>
            </a:r>
          </a:p>
          <a:p>
            <a:pPr>
              <a:buClr>
                <a:schemeClr val="accent2"/>
              </a:buClr>
              <a:buSzPct val="125000"/>
            </a:pPr>
            <a:endParaRPr lang="en-US" sz="2000" dirty="0">
              <a:latin typeface="Lato" panose="020F0502020204030203" pitchFamily="34" charset="77"/>
            </a:endParaRPr>
          </a:p>
          <a:p>
            <a:pPr marL="182880" indent="-18288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Publisher: Addison-Wesley</a:t>
            </a:r>
          </a:p>
          <a:p>
            <a:pPr>
              <a:buClr>
                <a:schemeClr val="accent2"/>
              </a:buClr>
              <a:buSzPct val="125000"/>
            </a:pPr>
            <a:endParaRPr lang="en-US" sz="2000" dirty="0">
              <a:latin typeface="Lato" panose="020F0502020204030203" pitchFamily="34" charset="77"/>
            </a:endParaRPr>
          </a:p>
          <a:p>
            <a:pPr marL="182880" indent="-182880"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Read early chapter drafts: </a:t>
            </a:r>
            <a:r>
              <a:rPr lang="en-US" sz="2000" dirty="0">
                <a:solidFill>
                  <a:schemeClr val="accent2"/>
                </a:solidFill>
                <a:latin typeface="Lato" panose="020F050202020403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machinelearninginpractice.com</a:t>
            </a:r>
            <a:endParaRPr lang="en-US" sz="2000" dirty="0">
              <a:solidFill>
                <a:schemeClr val="accent2"/>
              </a:solidFill>
              <a:latin typeface="Lato" panose="020F0502020204030203" pitchFamily="34" charset="77"/>
            </a:endParaRPr>
          </a:p>
          <a:p>
            <a:pPr marL="182880" indent="-18288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FCAE8-0D37-2240-9BB7-C72F25C28F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1063229"/>
            <a:ext cx="2519639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3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87441" y="2286001"/>
            <a:ext cx="3189142" cy="1118105"/>
          </a:xfrm>
        </p:spPr>
        <p:txBody>
          <a:bodyPr/>
          <a:lstStyle/>
          <a:p>
            <a:pPr defTabSz="685783"/>
            <a:r>
              <a:rPr lang="en-US" sz="2850" dirty="0"/>
              <a:t>Thank you!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786064" y="3558561"/>
            <a:ext cx="3125072" cy="1040526"/>
          </a:xfrm>
        </p:spPr>
        <p:txBody>
          <a:bodyPr/>
          <a:lstStyle/>
          <a:p>
            <a:r>
              <a:rPr lang="en-US" dirty="0" err="1"/>
              <a:t>robbie.allen@infiniaml.com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7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9EA0A6-EAD1-4247-8B52-112812B3C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" y="180975"/>
            <a:ext cx="9151291" cy="4781550"/>
          </a:xfrm>
          <a:prstGeom prst="rect">
            <a:avLst/>
          </a:prstGeom>
        </p:spPr>
      </p:pic>
      <p:sp>
        <p:nvSpPr>
          <p:cNvPr id="2" name="AutoShape 2" descr="Displaying session_Robbie-Allen.png">
            <a:extLst>
              <a:ext uri="{FF2B5EF4-FFF2-40B4-BE49-F238E27FC236}">
                <a16:creationId xmlns:a16="http://schemas.microsoft.com/office/drawing/2014/main" id="{2DCC0299-D527-F144-874D-1D203E7428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3" name="AutoShape 4" descr="Displaying session_Robbie-Allen.png">
            <a:extLst>
              <a:ext uri="{FF2B5EF4-FFF2-40B4-BE49-F238E27FC236}">
                <a16:creationId xmlns:a16="http://schemas.microsoft.com/office/drawing/2014/main" id="{16C46CBB-DF40-FB49-80C1-41956B4D44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57001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06349F-DF3A-B14B-B78B-89E001A1AE41}"/>
              </a:ext>
            </a:extLst>
          </p:cNvPr>
          <p:cNvGrpSpPr/>
          <p:nvPr/>
        </p:nvGrpSpPr>
        <p:grpSpPr>
          <a:xfrm>
            <a:off x="4316956" y="0"/>
            <a:ext cx="1452419" cy="5143500"/>
            <a:chOff x="5362239" y="968275"/>
            <a:chExt cx="827734" cy="4966400"/>
          </a:xfrm>
        </p:grpSpPr>
        <p:sp>
          <p:nvSpPr>
            <p:cNvPr id="4" name="Google Shape;157;p28">
              <a:extLst>
                <a:ext uri="{FF2B5EF4-FFF2-40B4-BE49-F238E27FC236}">
                  <a16:creationId xmlns:a16="http://schemas.microsoft.com/office/drawing/2014/main" id="{D02C0BB4-3E99-D745-93D6-28E252CBE5F1}"/>
                </a:ext>
              </a:extLst>
            </p:cNvPr>
            <p:cNvSpPr txBox="1"/>
            <p:nvPr/>
          </p:nvSpPr>
          <p:spPr>
            <a:xfrm>
              <a:off x="5369175" y="968275"/>
              <a:ext cx="810000" cy="4966400"/>
            </a:xfrm>
            <a:prstGeom prst="rect">
              <a:avLst/>
            </a:prstGeom>
            <a:solidFill>
              <a:srgbClr val="D9D9D9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  <a:buClr>
                  <a:srgbClr val="000000"/>
                </a:buClr>
                <a:buSzPts val="800"/>
              </a:pPr>
              <a:endParaRPr sz="1200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" name="Google Shape;158;p28">
              <a:extLst>
                <a:ext uri="{FF2B5EF4-FFF2-40B4-BE49-F238E27FC236}">
                  <a16:creationId xmlns:a16="http://schemas.microsoft.com/office/drawing/2014/main" id="{827BFDBC-DDC6-954D-B1F0-D1C9FA77EA08}"/>
                </a:ext>
              </a:extLst>
            </p:cNvPr>
            <p:cNvSpPr/>
            <p:nvPr/>
          </p:nvSpPr>
          <p:spPr>
            <a:xfrm>
              <a:off x="5367296" y="1572812"/>
              <a:ext cx="812719" cy="612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35</a:t>
              </a:r>
            </a:p>
            <a:p>
              <a:pPr algn="ctr"/>
              <a:r>
                <a:rPr lang="en" sz="1013" dirty="0">
                  <a:latin typeface="Lato"/>
                  <a:ea typeface="Lato"/>
                  <a:cs typeface="Lato"/>
                  <a:sym typeface="Lato"/>
                </a:rPr>
                <a:t>PATENTS</a:t>
              </a:r>
              <a:endParaRPr sz="1013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59;p28">
              <a:extLst>
                <a:ext uri="{FF2B5EF4-FFF2-40B4-BE49-F238E27FC236}">
                  <a16:creationId xmlns:a16="http://schemas.microsoft.com/office/drawing/2014/main" id="{C859307D-5729-5246-B705-BD67BBFCE9C9}"/>
                </a:ext>
              </a:extLst>
            </p:cNvPr>
            <p:cNvSpPr/>
            <p:nvPr/>
          </p:nvSpPr>
          <p:spPr>
            <a:xfrm>
              <a:off x="5382047" y="2643483"/>
              <a:ext cx="801287" cy="596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11</a:t>
              </a:r>
            </a:p>
            <a:p>
              <a:pPr algn="ctr"/>
              <a:r>
                <a:rPr lang="en" sz="1013" dirty="0">
                  <a:latin typeface="Lato"/>
                  <a:ea typeface="Lato"/>
                  <a:cs typeface="Lato"/>
                  <a:sym typeface="Lato"/>
                </a:rPr>
                <a:t>BOOKS</a:t>
              </a:r>
              <a:endParaRPr sz="1013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60;p28">
              <a:extLst>
                <a:ext uri="{FF2B5EF4-FFF2-40B4-BE49-F238E27FC236}">
                  <a16:creationId xmlns:a16="http://schemas.microsoft.com/office/drawing/2014/main" id="{879EC51A-7BA0-0C48-83F9-608BC58EACF6}"/>
                </a:ext>
              </a:extLst>
            </p:cNvPr>
            <p:cNvSpPr/>
            <p:nvPr/>
          </p:nvSpPr>
          <p:spPr>
            <a:xfrm>
              <a:off x="5369175" y="3694270"/>
              <a:ext cx="820798" cy="3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" sz="1800" b="1" dirty="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9</a:t>
              </a:r>
            </a:p>
            <a:p>
              <a:pPr algn="ctr">
                <a:lnSpc>
                  <a:spcPct val="80000"/>
                </a:lnSpc>
              </a:pPr>
              <a:r>
                <a:rPr lang="en" sz="1013" dirty="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PHDs</a:t>
              </a:r>
              <a:endParaRPr sz="1013" dirty="0">
                <a:solidFill>
                  <a:schemeClr val="accent6"/>
                </a:solidFill>
              </a:endParaRPr>
            </a:p>
          </p:txBody>
        </p:sp>
        <p:sp>
          <p:nvSpPr>
            <p:cNvPr id="8" name="Google Shape;161;p28">
              <a:extLst>
                <a:ext uri="{FF2B5EF4-FFF2-40B4-BE49-F238E27FC236}">
                  <a16:creationId xmlns:a16="http://schemas.microsoft.com/office/drawing/2014/main" id="{F0183E11-3443-4748-9B78-5B3C2B080A84}"/>
                </a:ext>
              </a:extLst>
            </p:cNvPr>
            <p:cNvSpPr/>
            <p:nvPr/>
          </p:nvSpPr>
          <p:spPr>
            <a:xfrm>
              <a:off x="5362239" y="4646298"/>
              <a:ext cx="801287" cy="6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" sz="1800" b="1" dirty="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600 +</a:t>
              </a:r>
            </a:p>
            <a:p>
              <a:pPr algn="ctr">
                <a:lnSpc>
                  <a:spcPct val="80000"/>
                </a:lnSpc>
              </a:pPr>
              <a:r>
                <a:rPr lang="en" sz="1013" dirty="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PUBLISHED</a:t>
              </a:r>
              <a:br>
                <a:rPr lang="en" sz="1013" dirty="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en" sz="1013" dirty="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PAPERS</a:t>
              </a:r>
              <a:endParaRPr sz="1013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" name="Google Shape;166;p28">
            <a:extLst>
              <a:ext uri="{FF2B5EF4-FFF2-40B4-BE49-F238E27FC236}">
                <a16:creationId xmlns:a16="http://schemas.microsoft.com/office/drawing/2014/main" id="{AC9C1B7C-0C70-9144-86C6-F1AA28697EEA}"/>
              </a:ext>
            </a:extLst>
          </p:cNvPr>
          <p:cNvSpPr txBox="1"/>
          <p:nvPr/>
        </p:nvSpPr>
        <p:spPr>
          <a:xfrm>
            <a:off x="6212971" y="119077"/>
            <a:ext cx="25737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" sz="1013" b="1" dirty="0">
                <a:latin typeface="Lato"/>
                <a:ea typeface="Lato"/>
                <a:cs typeface="Lato"/>
                <a:sym typeface="Lato"/>
              </a:rPr>
              <a:t>TEAM MEMBERS PREVIOUSLY WORKED WITH:</a:t>
            </a:r>
            <a:endParaRPr sz="1013" dirty="0"/>
          </a:p>
        </p:txBody>
      </p:sp>
      <p:pic>
        <p:nvPicPr>
          <p:cNvPr id="14" name="Google Shape;167;p28">
            <a:extLst>
              <a:ext uri="{FF2B5EF4-FFF2-40B4-BE49-F238E27FC236}">
                <a16:creationId xmlns:a16="http://schemas.microsoft.com/office/drawing/2014/main" id="{BD7E63D2-FEA8-9F4A-AB59-CA528C4C35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832" y="905612"/>
            <a:ext cx="1273829" cy="67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8;p28">
            <a:extLst>
              <a:ext uri="{FF2B5EF4-FFF2-40B4-BE49-F238E27FC236}">
                <a16:creationId xmlns:a16="http://schemas.microsoft.com/office/drawing/2014/main" id="{D9717C2D-3F1B-D048-B5E5-470472F8F6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161" y="881909"/>
            <a:ext cx="630225" cy="6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9;p28">
            <a:extLst>
              <a:ext uri="{FF2B5EF4-FFF2-40B4-BE49-F238E27FC236}">
                <a16:creationId xmlns:a16="http://schemas.microsoft.com/office/drawing/2014/main" id="{C583AC85-9890-2B41-B9D2-D9309368B2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908" y="4383381"/>
            <a:ext cx="986568" cy="5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0;p28">
            <a:extLst>
              <a:ext uri="{FF2B5EF4-FFF2-40B4-BE49-F238E27FC236}">
                <a16:creationId xmlns:a16="http://schemas.microsoft.com/office/drawing/2014/main" id="{12C05DDA-7F6A-DF41-897A-2C7981A8EC3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8495" y="3755617"/>
            <a:ext cx="1460470" cy="48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71;p28">
            <a:extLst>
              <a:ext uri="{FF2B5EF4-FFF2-40B4-BE49-F238E27FC236}">
                <a16:creationId xmlns:a16="http://schemas.microsoft.com/office/drawing/2014/main" id="{B8AADCDE-216B-A14E-B1E3-A3CD7C62216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7636" y="2675143"/>
            <a:ext cx="905774" cy="77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2;p28">
            <a:extLst>
              <a:ext uri="{FF2B5EF4-FFF2-40B4-BE49-F238E27FC236}">
                <a16:creationId xmlns:a16="http://schemas.microsoft.com/office/drawing/2014/main" id="{D536225F-3DE5-014C-8B17-F6D0E0A8D1C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0759" y="4451728"/>
            <a:ext cx="1263785" cy="3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3;p28">
            <a:extLst>
              <a:ext uri="{FF2B5EF4-FFF2-40B4-BE49-F238E27FC236}">
                <a16:creationId xmlns:a16="http://schemas.microsoft.com/office/drawing/2014/main" id="{D0DB098B-12F4-6841-9DCE-F52D923B53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7364" y="2433211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5;p28">
            <a:extLst>
              <a:ext uri="{FF2B5EF4-FFF2-40B4-BE49-F238E27FC236}">
                <a16:creationId xmlns:a16="http://schemas.microsoft.com/office/drawing/2014/main" id="{406B6987-BC9A-2F45-AE92-BA48D450B75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73827" y="4318775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6;p28">
            <a:extLst>
              <a:ext uri="{FF2B5EF4-FFF2-40B4-BE49-F238E27FC236}">
                <a16:creationId xmlns:a16="http://schemas.microsoft.com/office/drawing/2014/main" id="{708A88D6-C07F-B543-B583-85A3DC0D85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7364" y="3549470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79;p28">
            <a:extLst>
              <a:ext uri="{FF2B5EF4-FFF2-40B4-BE49-F238E27FC236}">
                <a16:creationId xmlns:a16="http://schemas.microsoft.com/office/drawing/2014/main" id="{49250C45-F2D0-2947-B9D6-58E6C415364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6776" y="3549470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82;p28">
            <a:extLst>
              <a:ext uri="{FF2B5EF4-FFF2-40B4-BE49-F238E27FC236}">
                <a16:creationId xmlns:a16="http://schemas.microsoft.com/office/drawing/2014/main" id="{9C667C3C-6913-844A-A2E0-A622020B7FE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25012" y="3549470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84;p28">
            <a:extLst>
              <a:ext uri="{FF2B5EF4-FFF2-40B4-BE49-F238E27FC236}">
                <a16:creationId xmlns:a16="http://schemas.microsoft.com/office/drawing/2014/main" id="{2238391A-A077-FA44-8E73-D99B6B05C61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86188" y="3549470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87;p28">
            <a:extLst>
              <a:ext uri="{FF2B5EF4-FFF2-40B4-BE49-F238E27FC236}">
                <a16:creationId xmlns:a16="http://schemas.microsoft.com/office/drawing/2014/main" id="{03CEF50E-F4D2-7C48-97D5-64501E7F23C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7364" y="4318775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93;p28" descr="Andy Shapiro">
            <a:extLst>
              <a:ext uri="{FF2B5EF4-FFF2-40B4-BE49-F238E27FC236}">
                <a16:creationId xmlns:a16="http://schemas.microsoft.com/office/drawing/2014/main" id="{8FAC1DD4-A0C5-F948-A2EC-991C9B7BF9E0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05600" y="3549470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94;p28">
            <a:extLst>
              <a:ext uri="{FF2B5EF4-FFF2-40B4-BE49-F238E27FC236}">
                <a16:creationId xmlns:a16="http://schemas.microsoft.com/office/drawing/2014/main" id="{8641373B-1B64-3F46-865D-6D3429E636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60595" y="4318775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74;p28">
            <a:extLst>
              <a:ext uri="{FF2B5EF4-FFF2-40B4-BE49-F238E27FC236}">
                <a16:creationId xmlns:a16="http://schemas.microsoft.com/office/drawing/2014/main" id="{BDE3B514-BCCD-6145-A9D2-F7A9E1AEDC5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7364" y="1735919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96;p28">
            <a:extLst>
              <a:ext uri="{FF2B5EF4-FFF2-40B4-BE49-F238E27FC236}">
                <a16:creationId xmlns:a16="http://schemas.microsoft.com/office/drawing/2014/main" id="{D791E16C-A9C4-6842-B321-8EA1DCB2E73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85815" y="2433211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7;p28">
            <a:extLst>
              <a:ext uri="{FF2B5EF4-FFF2-40B4-BE49-F238E27FC236}">
                <a16:creationId xmlns:a16="http://schemas.microsoft.com/office/drawing/2014/main" id="{7D6A948C-83D4-3348-B180-086D7D1AEA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05600" y="1735919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98;p28">
            <a:extLst>
              <a:ext uri="{FF2B5EF4-FFF2-40B4-BE49-F238E27FC236}">
                <a16:creationId xmlns:a16="http://schemas.microsoft.com/office/drawing/2014/main" id="{984B87BD-FC6F-874D-B4B5-AA0AFCB0963F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86288" y="1810162"/>
            <a:ext cx="1458748" cy="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99;p28">
            <a:extLst>
              <a:ext uri="{FF2B5EF4-FFF2-40B4-BE49-F238E27FC236}">
                <a16:creationId xmlns:a16="http://schemas.microsoft.com/office/drawing/2014/main" id="{BD00FA99-9CF6-A742-B8BD-84A06F6620F0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719012" y="2569230"/>
            <a:ext cx="905775" cy="9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01;p28">
            <a:extLst>
              <a:ext uri="{FF2B5EF4-FFF2-40B4-BE49-F238E27FC236}">
                <a16:creationId xmlns:a16="http://schemas.microsoft.com/office/drawing/2014/main" id="{43EC04B1-3586-4C48-9AFB-A9B9C3C2D0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225012" y="1735919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7;p28">
            <a:extLst>
              <a:ext uri="{FF2B5EF4-FFF2-40B4-BE49-F238E27FC236}">
                <a16:creationId xmlns:a16="http://schemas.microsoft.com/office/drawing/2014/main" id="{593EF00E-6B7B-0D48-B50A-D713FFA1386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786188" y="1039478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78;p28">
            <a:extLst>
              <a:ext uri="{FF2B5EF4-FFF2-40B4-BE49-F238E27FC236}">
                <a16:creationId xmlns:a16="http://schemas.microsoft.com/office/drawing/2014/main" id="{6F63993B-F85B-5449-8353-B2D4D0425C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764512" y="320381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80;p28">
            <a:extLst>
              <a:ext uri="{FF2B5EF4-FFF2-40B4-BE49-F238E27FC236}">
                <a16:creationId xmlns:a16="http://schemas.microsoft.com/office/drawing/2014/main" id="{0D04F3E9-F77B-514D-99D0-F7913A20B60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479943" y="320381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83;p28">
            <a:extLst>
              <a:ext uri="{FF2B5EF4-FFF2-40B4-BE49-F238E27FC236}">
                <a16:creationId xmlns:a16="http://schemas.microsoft.com/office/drawing/2014/main" id="{0C0D021A-A12C-B24A-9A2B-4635F82B52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66776" y="1735919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85;p28">
            <a:extLst>
              <a:ext uri="{FF2B5EF4-FFF2-40B4-BE49-F238E27FC236}">
                <a16:creationId xmlns:a16="http://schemas.microsoft.com/office/drawing/2014/main" id="{6621A03E-DDD5-BF44-926F-E0C0D584566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47364" y="1039478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86;p28">
            <a:extLst>
              <a:ext uri="{FF2B5EF4-FFF2-40B4-BE49-F238E27FC236}">
                <a16:creationId xmlns:a16="http://schemas.microsoft.com/office/drawing/2014/main" id="{F4609F47-1842-DF47-A81E-0ABD820BD31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225012" y="1039478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88;p28">
            <a:extLst>
              <a:ext uri="{FF2B5EF4-FFF2-40B4-BE49-F238E27FC236}">
                <a16:creationId xmlns:a16="http://schemas.microsoft.com/office/drawing/2014/main" id="{D91EB9B1-9215-8144-B558-55F5F7598D0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066776" y="1039478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89;p28">
            <a:extLst>
              <a:ext uri="{FF2B5EF4-FFF2-40B4-BE49-F238E27FC236}">
                <a16:creationId xmlns:a16="http://schemas.microsoft.com/office/drawing/2014/main" id="{80B8D0C3-DEB0-0D4C-B00F-6A1981FA43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1049080" y="320381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92;p28">
            <a:extLst>
              <a:ext uri="{FF2B5EF4-FFF2-40B4-BE49-F238E27FC236}">
                <a16:creationId xmlns:a16="http://schemas.microsoft.com/office/drawing/2014/main" id="{F420E210-F640-5441-9FCB-4A4FC708CAC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195375" y="320381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95;p28">
            <a:extLst>
              <a:ext uri="{FF2B5EF4-FFF2-40B4-BE49-F238E27FC236}">
                <a16:creationId xmlns:a16="http://schemas.microsoft.com/office/drawing/2014/main" id="{8B33664E-1F3F-E146-90A1-5BFC340A07E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786188" y="1735919"/>
            <a:ext cx="6172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 descr="A person smiling for the camera&#13;&#10;&#13;&#10;Description automatically generated">
            <a:extLst>
              <a:ext uri="{FF2B5EF4-FFF2-40B4-BE49-F238E27FC236}">
                <a16:creationId xmlns:a16="http://schemas.microsoft.com/office/drawing/2014/main" id="{D6F9A54A-2249-D84A-A3B4-8BD571C2B5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59" y="4318775"/>
            <a:ext cx="617220" cy="617220"/>
          </a:xfrm>
          <a:prstGeom prst="rect">
            <a:avLst/>
          </a:prstGeom>
        </p:spPr>
      </p:pic>
      <p:sp>
        <p:nvSpPr>
          <p:cNvPr id="49" name="Google Shape;190;p28">
            <a:extLst>
              <a:ext uri="{FF2B5EF4-FFF2-40B4-BE49-F238E27FC236}">
                <a16:creationId xmlns:a16="http://schemas.microsoft.com/office/drawing/2014/main" id="{9E01B9E4-0658-6048-9F4B-07DDC8171861}"/>
              </a:ext>
            </a:extLst>
          </p:cNvPr>
          <p:cNvSpPr txBox="1"/>
          <p:nvPr/>
        </p:nvSpPr>
        <p:spPr>
          <a:xfrm>
            <a:off x="-10936" y="3088159"/>
            <a:ext cx="270767" cy="2055341"/>
          </a:xfrm>
          <a:prstGeom prst="rect">
            <a:avLst/>
          </a:prstGeom>
          <a:solidFill>
            <a:srgbClr val="4C515A"/>
          </a:solidFill>
          <a:ln>
            <a:noFill/>
          </a:ln>
        </p:spPr>
        <p:txBody>
          <a:bodyPr spcFirstLastPara="1" vert="wordArtVert" wrap="square" lIns="68575" tIns="34275" rIns="68575" bIns="34275" anchor="ctr" anchorCtr="0">
            <a:noAutofit/>
          </a:bodyPr>
          <a:lstStyle/>
          <a:p>
            <a:pPr algn="ctr"/>
            <a:endParaRPr sz="9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" name="Google Shape;190;p28">
            <a:extLst>
              <a:ext uri="{FF2B5EF4-FFF2-40B4-BE49-F238E27FC236}">
                <a16:creationId xmlns:a16="http://schemas.microsoft.com/office/drawing/2014/main" id="{BDC88663-CD53-8E48-86D7-3852110EBF5D}"/>
              </a:ext>
            </a:extLst>
          </p:cNvPr>
          <p:cNvSpPr txBox="1"/>
          <p:nvPr/>
        </p:nvSpPr>
        <p:spPr>
          <a:xfrm>
            <a:off x="272280" y="4166"/>
            <a:ext cx="3699500" cy="339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vert="horz" wrap="square" lIns="68575" tIns="34275" rIns="68575" bIns="34275" anchor="ctr" anchorCtr="0">
            <a:noAutofit/>
          </a:bodyPr>
          <a:lstStyle/>
          <a:p>
            <a:r>
              <a:rPr lang="en" sz="1800" b="1" dirty="0">
                <a:solidFill>
                  <a:srgbClr val="00B3E4"/>
                </a:solidFill>
                <a:latin typeface="Lato"/>
                <a:ea typeface="Lato"/>
                <a:cs typeface="Lato"/>
                <a:sym typeface="Lato"/>
              </a:rPr>
              <a:t>DATA SCIENCE</a:t>
            </a:r>
            <a:endParaRPr sz="1800" b="1" dirty="0">
              <a:solidFill>
                <a:srgbClr val="00B3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190;p28">
            <a:extLst>
              <a:ext uri="{FF2B5EF4-FFF2-40B4-BE49-F238E27FC236}">
                <a16:creationId xmlns:a16="http://schemas.microsoft.com/office/drawing/2014/main" id="{37B6A81D-F0FF-FF47-84EE-B7937BC0FD5B}"/>
              </a:ext>
            </a:extLst>
          </p:cNvPr>
          <p:cNvSpPr txBox="1"/>
          <p:nvPr/>
        </p:nvSpPr>
        <p:spPr>
          <a:xfrm>
            <a:off x="265463" y="3190348"/>
            <a:ext cx="3633948" cy="272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vert="horz" wrap="square" lIns="68575" tIns="34275" rIns="68575" bIns="34275" anchor="ctr" anchorCtr="0">
            <a:noAutofit/>
          </a:bodyPr>
          <a:lstStyle/>
          <a:p>
            <a:r>
              <a:rPr lang="en" sz="1800" b="1" dirty="0">
                <a:solidFill>
                  <a:srgbClr val="4C515A"/>
                </a:solidFill>
                <a:latin typeface="Lato"/>
                <a:ea typeface="Lato"/>
                <a:cs typeface="Lato"/>
                <a:sym typeface="Lato"/>
              </a:rPr>
              <a:t>ML DEVELOPMENT</a:t>
            </a:r>
            <a:endParaRPr sz="1800" b="1" dirty="0">
              <a:solidFill>
                <a:srgbClr val="4C515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" name="Google Shape;181;p28">
            <a:extLst>
              <a:ext uri="{FF2B5EF4-FFF2-40B4-BE49-F238E27FC236}">
                <a16:creationId xmlns:a16="http://schemas.microsoft.com/office/drawing/2014/main" id="{1D214393-327E-8E47-BA6A-F52423E1CB3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505600" y="1039478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90;p28">
            <a:extLst>
              <a:ext uri="{FF2B5EF4-FFF2-40B4-BE49-F238E27FC236}">
                <a16:creationId xmlns:a16="http://schemas.microsoft.com/office/drawing/2014/main" id="{0249F9AB-C127-D843-BE66-B257CA35C4F9}"/>
              </a:ext>
            </a:extLst>
          </p:cNvPr>
          <p:cNvSpPr txBox="1"/>
          <p:nvPr/>
        </p:nvSpPr>
        <p:spPr>
          <a:xfrm>
            <a:off x="-18235" y="642"/>
            <a:ext cx="270767" cy="3170987"/>
          </a:xfrm>
          <a:prstGeom prst="rect">
            <a:avLst/>
          </a:prstGeom>
          <a:solidFill>
            <a:srgbClr val="00B3E4"/>
          </a:solidFill>
          <a:ln>
            <a:noFill/>
          </a:ln>
        </p:spPr>
        <p:txBody>
          <a:bodyPr spcFirstLastPara="1" vert="wordArtVert" wrap="square" lIns="68575" tIns="34275" rIns="68575" bIns="34275" anchor="ctr" anchorCtr="0">
            <a:noAutofit/>
          </a:bodyPr>
          <a:lstStyle/>
          <a:p>
            <a:pPr algn="ctr"/>
            <a:endParaRPr sz="9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" name="Picture 54" descr="A person wearing a suit and glasses&#13;&#10;&#13;&#10;Description automatically generated">
            <a:extLst>
              <a:ext uri="{FF2B5EF4-FFF2-40B4-BE49-F238E27FC236}">
                <a16:creationId xmlns:a16="http://schemas.microsoft.com/office/drawing/2014/main" id="{D47CF4CD-2BB3-A546-832E-930A8CB992B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4" y="343888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0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EFA76B-B6B3-2B47-80C1-432EC0E2E2E9}"/>
              </a:ext>
            </a:extLst>
          </p:cNvPr>
          <p:cNvSpPr/>
          <p:nvPr/>
        </p:nvSpPr>
        <p:spPr>
          <a:xfrm>
            <a:off x="457200" y="895350"/>
            <a:ext cx="8534400" cy="4114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E8D8C-05C9-DD46-B596-65D71AD30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4" y="361950"/>
            <a:ext cx="9144000" cy="5143500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DF95338C-EBB9-2F47-AA1D-06AA3A1F933D}"/>
              </a:ext>
            </a:extLst>
          </p:cNvPr>
          <p:cNvSpPr/>
          <p:nvPr/>
        </p:nvSpPr>
        <p:spPr>
          <a:xfrm>
            <a:off x="2057400" y="3638550"/>
            <a:ext cx="176784" cy="152400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AC1C538-F4A6-BA4C-B953-45D481CF220F}"/>
              </a:ext>
            </a:extLst>
          </p:cNvPr>
          <p:cNvSpPr/>
          <p:nvPr/>
        </p:nvSpPr>
        <p:spPr>
          <a:xfrm>
            <a:off x="2708031" y="2196612"/>
            <a:ext cx="176784" cy="152400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82650C-78FA-3D42-AF59-D22C85CA97AD}"/>
              </a:ext>
            </a:extLst>
          </p:cNvPr>
          <p:cNvSpPr/>
          <p:nvPr/>
        </p:nvSpPr>
        <p:spPr>
          <a:xfrm>
            <a:off x="3352800" y="1276350"/>
            <a:ext cx="152400" cy="15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B8BE6F-FECE-7A49-B87F-3727DE754257}"/>
              </a:ext>
            </a:extLst>
          </p:cNvPr>
          <p:cNvSpPr/>
          <p:nvPr/>
        </p:nvSpPr>
        <p:spPr>
          <a:xfrm>
            <a:off x="5621215" y="2938096"/>
            <a:ext cx="152400" cy="15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106D6F-8EF8-8747-BD43-186345F0E9FD}"/>
              </a:ext>
            </a:extLst>
          </p:cNvPr>
          <p:cNvSpPr/>
          <p:nvPr/>
        </p:nvSpPr>
        <p:spPr>
          <a:xfrm>
            <a:off x="3937758" y="4705349"/>
            <a:ext cx="152400" cy="152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3F72B-844F-EC45-87D4-BBF66289FC39}"/>
              </a:ext>
            </a:extLst>
          </p:cNvPr>
          <p:cNvSpPr/>
          <p:nvPr/>
        </p:nvSpPr>
        <p:spPr>
          <a:xfrm>
            <a:off x="4246395" y="3228243"/>
            <a:ext cx="152400" cy="152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71D34A-2E8D-F248-A0BF-68166E0B9293}"/>
              </a:ext>
            </a:extLst>
          </p:cNvPr>
          <p:cNvSpPr/>
          <p:nvPr/>
        </p:nvSpPr>
        <p:spPr>
          <a:xfrm>
            <a:off x="2797979" y="4705349"/>
            <a:ext cx="152400" cy="15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54F752-EDF7-3A41-8242-5D713F03C82C}"/>
              </a:ext>
            </a:extLst>
          </p:cNvPr>
          <p:cNvSpPr/>
          <p:nvPr/>
        </p:nvSpPr>
        <p:spPr>
          <a:xfrm>
            <a:off x="3534218" y="1575289"/>
            <a:ext cx="152400" cy="152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1BED17-A83B-154C-B76C-B8C17490446E}"/>
              </a:ext>
            </a:extLst>
          </p:cNvPr>
          <p:cNvSpPr/>
          <p:nvPr/>
        </p:nvSpPr>
        <p:spPr>
          <a:xfrm>
            <a:off x="3147356" y="1276350"/>
            <a:ext cx="152400" cy="152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3C7B07-2BC3-EA46-B251-CC3DFFAA3A7F}"/>
              </a:ext>
            </a:extLst>
          </p:cNvPr>
          <p:cNvSpPr/>
          <p:nvPr/>
        </p:nvSpPr>
        <p:spPr>
          <a:xfrm>
            <a:off x="2927549" y="1619250"/>
            <a:ext cx="152400" cy="152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17D3BF-02F3-D949-94E4-04B1BE10E22E}"/>
              </a:ext>
            </a:extLst>
          </p:cNvPr>
          <p:cNvSpPr/>
          <p:nvPr/>
        </p:nvSpPr>
        <p:spPr>
          <a:xfrm>
            <a:off x="2822042" y="1909397"/>
            <a:ext cx="152400" cy="152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F66EA3A-425A-9E48-9C01-B5D525C206D3}"/>
              </a:ext>
            </a:extLst>
          </p:cNvPr>
          <p:cNvSpPr/>
          <p:nvPr/>
        </p:nvSpPr>
        <p:spPr>
          <a:xfrm>
            <a:off x="5239310" y="4705349"/>
            <a:ext cx="176784" cy="152400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BAFD79-5A94-084E-B22F-63AFD68034C6}"/>
              </a:ext>
            </a:extLst>
          </p:cNvPr>
          <p:cNvSpPr txBox="1"/>
          <p:nvPr/>
        </p:nvSpPr>
        <p:spPr>
          <a:xfrm>
            <a:off x="1180365" y="3576250"/>
            <a:ext cx="877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Smart Dust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9D0717-38D6-5F4D-88AE-A86C1B6133F8}"/>
              </a:ext>
            </a:extLst>
          </p:cNvPr>
          <p:cNvSpPr txBox="1"/>
          <p:nvPr/>
        </p:nvSpPr>
        <p:spPr>
          <a:xfrm>
            <a:off x="1201248" y="2160689"/>
            <a:ext cx="1480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Quantum computing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2709D2-8DC9-4C47-87BE-A4941B1F7F0A}"/>
              </a:ext>
            </a:extLst>
          </p:cNvPr>
          <p:cNvSpPr txBox="1"/>
          <p:nvPr/>
        </p:nvSpPr>
        <p:spPr>
          <a:xfrm>
            <a:off x="1459329" y="1800204"/>
            <a:ext cx="1363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Smart Workspaces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BD9711-CC60-614B-A55B-A0F8D334F3B3}"/>
              </a:ext>
            </a:extLst>
          </p:cNvPr>
          <p:cNvSpPr txBox="1"/>
          <p:nvPr/>
        </p:nvSpPr>
        <p:spPr>
          <a:xfrm>
            <a:off x="1891136" y="1518850"/>
            <a:ext cx="1027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Smart Robots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F1A9B3-10FE-F040-A073-912FBBE31DB0}"/>
              </a:ext>
            </a:extLst>
          </p:cNvPr>
          <p:cNvSpPr txBox="1"/>
          <p:nvPr/>
        </p:nvSpPr>
        <p:spPr>
          <a:xfrm>
            <a:off x="1867416" y="1158366"/>
            <a:ext cx="1271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Connected Home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63FF12-0C2B-2641-BDF4-5D3C5C1019DE}"/>
              </a:ext>
            </a:extLst>
          </p:cNvPr>
          <p:cNvSpPr txBox="1"/>
          <p:nvPr/>
        </p:nvSpPr>
        <p:spPr>
          <a:xfrm>
            <a:off x="2920719" y="3224558"/>
            <a:ext cx="1369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Augmented Reality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87E3C-720F-BC4F-B41D-299AF371FFFC}"/>
              </a:ext>
            </a:extLst>
          </p:cNvPr>
          <p:cNvSpPr txBox="1"/>
          <p:nvPr/>
        </p:nvSpPr>
        <p:spPr>
          <a:xfrm>
            <a:off x="5699088" y="2934411"/>
            <a:ext cx="1092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Virtual  Reality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AB1A1F-A8A4-524E-983F-6A00212CDF94}"/>
              </a:ext>
            </a:extLst>
          </p:cNvPr>
          <p:cNvSpPr txBox="1"/>
          <p:nvPr/>
        </p:nvSpPr>
        <p:spPr>
          <a:xfrm>
            <a:off x="3668065" y="1536434"/>
            <a:ext cx="852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Blockchain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F8F825-75CD-1F4E-A9CF-B6BE1A7667BE}"/>
              </a:ext>
            </a:extLst>
          </p:cNvPr>
          <p:cNvSpPr txBox="1"/>
          <p:nvPr/>
        </p:nvSpPr>
        <p:spPr>
          <a:xfrm>
            <a:off x="3457050" y="1105611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38AC43F5-6E4B-E94B-B138-90073D6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857250"/>
          </a:xfrm>
        </p:spPr>
        <p:txBody>
          <a:bodyPr/>
          <a:lstStyle/>
          <a:p>
            <a:r>
              <a:rPr lang="en-US" dirty="0"/>
              <a:t>Gartner Hype Cycle Chart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4CE92-EDDD-3D45-AB53-FFD796C899A0}"/>
              </a:ext>
            </a:extLst>
          </p:cNvPr>
          <p:cNvSpPr txBox="1"/>
          <p:nvPr/>
        </p:nvSpPr>
        <p:spPr>
          <a:xfrm>
            <a:off x="5404275" y="4658439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Lato" panose="020F0502020204030203" pitchFamily="34" charset="77"/>
              </a:rPr>
              <a:t>More than 10 years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27FCE8-5A36-FB40-A608-47F50C70B984}"/>
              </a:ext>
            </a:extLst>
          </p:cNvPr>
          <p:cNvSpPr txBox="1"/>
          <p:nvPr/>
        </p:nvSpPr>
        <p:spPr>
          <a:xfrm>
            <a:off x="4114489" y="4658439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Lato" panose="020F0502020204030203" pitchFamily="34" charset="77"/>
              </a:rPr>
              <a:t>5-10 years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1EAE5-92EE-1549-BFB5-4327368E9DAE}"/>
              </a:ext>
            </a:extLst>
          </p:cNvPr>
          <p:cNvSpPr txBox="1"/>
          <p:nvPr/>
        </p:nvSpPr>
        <p:spPr>
          <a:xfrm>
            <a:off x="2940594" y="4658439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Lato" panose="020F0502020204030203" pitchFamily="34" charset="77"/>
              </a:rPr>
              <a:t>2-5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5B3021-9370-294D-8AD5-21D9BE859172}"/>
              </a:ext>
            </a:extLst>
          </p:cNvPr>
          <p:cNvSpPr txBox="1"/>
          <p:nvPr/>
        </p:nvSpPr>
        <p:spPr>
          <a:xfrm>
            <a:off x="7772400" y="4658439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Lato" panose="020F0502020204030203" pitchFamily="34" charset="77"/>
              </a:rPr>
              <a:t>JULY 2017</a:t>
            </a:r>
          </a:p>
        </p:txBody>
      </p:sp>
    </p:spTree>
    <p:extLst>
      <p:ext uri="{BB962C8B-B14F-4D97-AF65-F5344CB8AC3E}">
        <p14:creationId xmlns:p14="http://schemas.microsoft.com/office/powerpoint/2010/main" val="301113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C3A22A-28D8-CE4F-8C79-B12AC93957B6}"/>
              </a:ext>
            </a:extLst>
          </p:cNvPr>
          <p:cNvSpPr/>
          <p:nvPr/>
        </p:nvSpPr>
        <p:spPr>
          <a:xfrm>
            <a:off x="914400" y="895350"/>
            <a:ext cx="7315200" cy="3962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82650C-78FA-3D42-AF59-D22C85CA97AD}"/>
              </a:ext>
            </a:extLst>
          </p:cNvPr>
          <p:cNvSpPr/>
          <p:nvPr/>
        </p:nvSpPr>
        <p:spPr>
          <a:xfrm>
            <a:off x="3429000" y="3562350"/>
            <a:ext cx="152400" cy="15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F8F825-75CD-1F4E-A9CF-B6BE1A7667BE}"/>
              </a:ext>
            </a:extLst>
          </p:cNvPr>
          <p:cNvSpPr txBox="1"/>
          <p:nvPr/>
        </p:nvSpPr>
        <p:spPr>
          <a:xfrm>
            <a:off x="2177592" y="3285351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38AC43F5-6E4B-E94B-B138-90073D6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24"/>
            <a:ext cx="8229600" cy="857250"/>
          </a:xfrm>
        </p:spPr>
        <p:txBody>
          <a:bodyPr/>
          <a:lstStyle/>
          <a:p>
            <a:r>
              <a:rPr lang="en-US" dirty="0"/>
              <a:t>Technology Maturity S-Curve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72738B84-1E53-6741-9F83-57C1EB61B063}"/>
              </a:ext>
            </a:extLst>
          </p:cNvPr>
          <p:cNvCxnSpPr>
            <a:cxnSpLocks/>
          </p:cNvCxnSpPr>
          <p:nvPr/>
        </p:nvCxnSpPr>
        <p:spPr>
          <a:xfrm flipV="1">
            <a:off x="1989252" y="1428750"/>
            <a:ext cx="4487748" cy="2579655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5B2D9-A5E5-254F-9055-949DDF57F84D}"/>
              </a:ext>
            </a:extLst>
          </p:cNvPr>
          <p:cNvCxnSpPr/>
          <p:nvPr/>
        </p:nvCxnSpPr>
        <p:spPr>
          <a:xfrm>
            <a:off x="1948992" y="1214050"/>
            <a:ext cx="0" cy="280550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CDE711-5632-2341-B286-2D96AC5A850C}"/>
              </a:ext>
            </a:extLst>
          </p:cNvPr>
          <p:cNvCxnSpPr>
            <a:cxnSpLocks/>
          </p:cNvCxnSpPr>
          <p:nvPr/>
        </p:nvCxnSpPr>
        <p:spPr>
          <a:xfrm>
            <a:off x="1948992" y="4019550"/>
            <a:ext cx="4528008" cy="0"/>
          </a:xfrm>
          <a:prstGeom prst="line">
            <a:avLst/>
          </a:prstGeom>
          <a:ln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A44AD7-938F-A54A-9277-E68F4E69AD20}"/>
              </a:ext>
            </a:extLst>
          </p:cNvPr>
          <p:cNvSpPr txBox="1"/>
          <p:nvPr/>
        </p:nvSpPr>
        <p:spPr>
          <a:xfrm rot="16200000">
            <a:off x="948149" y="2546331"/>
            <a:ext cx="109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644DB2-FE66-0644-8BA2-197BBC29572C}"/>
              </a:ext>
            </a:extLst>
          </p:cNvPr>
          <p:cNvSpPr txBox="1"/>
          <p:nvPr/>
        </p:nvSpPr>
        <p:spPr>
          <a:xfrm>
            <a:off x="4114800" y="4248150"/>
            <a:ext cx="53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5736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9F5F07-21B0-A243-B0DF-C0C984207F76}"/>
              </a:ext>
            </a:extLst>
          </p:cNvPr>
          <p:cNvSpPr txBox="1"/>
          <p:nvPr/>
        </p:nvSpPr>
        <p:spPr>
          <a:xfrm>
            <a:off x="609600" y="285750"/>
            <a:ext cx="8092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merican Typewriter" panose="02090604020004020304" pitchFamily="18" charset="77"/>
              </a:rPr>
              <a:t>A Headline Does Not Mean Business Impact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0BEAF-038D-8642-B197-3BF5B5586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1986949"/>
            <a:ext cx="5676900" cy="1001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72B44-BE25-584A-82D7-69D90113F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438671"/>
            <a:ext cx="5334000" cy="1313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3132BC-2E53-2D4F-BB90-2FA6EF7BB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67192"/>
            <a:ext cx="5676900" cy="1061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E34776-FE31-D246-8F6F-E8CFE4A6E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8141"/>
            <a:ext cx="5784850" cy="1216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E628AB-D533-374E-8FA5-385B7730C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204315"/>
            <a:ext cx="5003800" cy="7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6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F77F8B-A516-4E47-80B2-BDFC953702B1}"/>
              </a:ext>
            </a:extLst>
          </p:cNvPr>
          <p:cNvSpPr txBox="1"/>
          <p:nvPr/>
        </p:nvSpPr>
        <p:spPr>
          <a:xfrm>
            <a:off x="838200" y="1834575"/>
            <a:ext cx="249549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>
                <a:solidFill>
                  <a:schemeClr val="accent3"/>
                </a:solidFill>
                <a:latin typeface="Lato Regular" charset="0"/>
              </a:rPr>
              <a:t>DATA PREPARATION</a:t>
            </a:r>
          </a:p>
          <a:p>
            <a:r>
              <a:rPr lang="en-US" sz="1100" b="1" dirty="0">
                <a:latin typeface="Lato Regular" charset="0"/>
              </a:rPr>
              <a:t>STEP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D8E55-A959-0649-B236-15F216FA5BBA}"/>
              </a:ext>
            </a:extLst>
          </p:cNvPr>
          <p:cNvSpPr txBox="1"/>
          <p:nvPr/>
        </p:nvSpPr>
        <p:spPr>
          <a:xfrm>
            <a:off x="3725972" y="1834575"/>
            <a:ext cx="1948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>
                <a:solidFill>
                  <a:schemeClr val="accent4"/>
                </a:solidFill>
                <a:latin typeface="Lato Regular" charset="0"/>
              </a:rPr>
              <a:t>DEVELOPMENT</a:t>
            </a:r>
          </a:p>
          <a:p>
            <a:r>
              <a:rPr lang="en-US" sz="1200" b="1" dirty="0">
                <a:latin typeface="Lato Regular" charset="0"/>
              </a:rPr>
              <a:t>STEP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EAFF3-62D2-5C4D-8AB3-C2FD8B6B9881}"/>
              </a:ext>
            </a:extLst>
          </p:cNvPr>
          <p:cNvSpPr txBox="1"/>
          <p:nvPr/>
        </p:nvSpPr>
        <p:spPr>
          <a:xfrm>
            <a:off x="6290608" y="1834575"/>
            <a:ext cx="1782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>
                <a:solidFill>
                  <a:schemeClr val="accent2"/>
                </a:solidFill>
                <a:latin typeface="Lato Regular" charset="0"/>
              </a:rPr>
              <a:t>DEPLOYMENT</a:t>
            </a:r>
          </a:p>
          <a:p>
            <a:r>
              <a:rPr lang="en-US" sz="1200" b="1" dirty="0">
                <a:latin typeface="Lato Regular" charset="0"/>
              </a:rPr>
              <a:t>STEP 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5378A9-6259-5F4A-9090-E9297E989B2A}"/>
              </a:ext>
            </a:extLst>
          </p:cNvPr>
          <p:cNvGrpSpPr/>
          <p:nvPr/>
        </p:nvGrpSpPr>
        <p:grpSpPr>
          <a:xfrm>
            <a:off x="1564110" y="870943"/>
            <a:ext cx="914400" cy="914400"/>
            <a:chOff x="1354619" y="1404343"/>
            <a:chExt cx="914400" cy="914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D7DBD7-D725-1147-A5E9-218627CE2249}"/>
                </a:ext>
              </a:extLst>
            </p:cNvPr>
            <p:cNvGrpSpPr/>
            <p:nvPr/>
          </p:nvGrpSpPr>
          <p:grpSpPr>
            <a:xfrm>
              <a:off x="1676400" y="1633538"/>
              <a:ext cx="431800" cy="428625"/>
              <a:chOff x="4359275" y="1000125"/>
              <a:chExt cx="431800" cy="428625"/>
            </a:xfrm>
            <a:solidFill>
              <a:schemeClr val="accent3"/>
            </a:solidFill>
          </p:grpSpPr>
          <p:sp>
            <p:nvSpPr>
              <p:cNvPr id="12" name="Freeform 23">
                <a:extLst>
                  <a:ext uri="{FF2B5EF4-FFF2-40B4-BE49-F238E27FC236}">
                    <a16:creationId xmlns:a16="http://schemas.microsoft.com/office/drawing/2014/main" id="{4988C371-C78D-8141-88EA-E8E18E3794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9275" y="1000125"/>
                <a:ext cx="257175" cy="95250"/>
              </a:xfrm>
              <a:custGeom>
                <a:avLst/>
                <a:gdLst>
                  <a:gd name="T0" fmla="*/ 82 w 162"/>
                  <a:gd name="T1" fmla="*/ 60 h 60"/>
                  <a:gd name="T2" fmla="*/ 82 w 162"/>
                  <a:gd name="T3" fmla="*/ 60 h 60"/>
                  <a:gd name="T4" fmla="*/ 52 w 162"/>
                  <a:gd name="T5" fmla="*/ 58 h 60"/>
                  <a:gd name="T6" fmla="*/ 38 w 162"/>
                  <a:gd name="T7" fmla="*/ 56 h 60"/>
                  <a:gd name="T8" fmla="*/ 26 w 162"/>
                  <a:gd name="T9" fmla="*/ 52 h 60"/>
                  <a:gd name="T10" fmla="*/ 16 w 162"/>
                  <a:gd name="T11" fmla="*/ 48 h 60"/>
                  <a:gd name="T12" fmla="*/ 8 w 162"/>
                  <a:gd name="T13" fmla="*/ 44 h 60"/>
                  <a:gd name="T14" fmla="*/ 2 w 162"/>
                  <a:gd name="T15" fmla="*/ 38 h 60"/>
                  <a:gd name="T16" fmla="*/ 0 w 162"/>
                  <a:gd name="T17" fmla="*/ 30 h 60"/>
                  <a:gd name="T18" fmla="*/ 0 w 162"/>
                  <a:gd name="T19" fmla="*/ 30 h 60"/>
                  <a:gd name="T20" fmla="*/ 2 w 162"/>
                  <a:gd name="T21" fmla="*/ 24 h 60"/>
                  <a:gd name="T22" fmla="*/ 8 w 162"/>
                  <a:gd name="T23" fmla="*/ 18 h 60"/>
                  <a:gd name="T24" fmla="*/ 16 w 162"/>
                  <a:gd name="T25" fmla="*/ 12 h 60"/>
                  <a:gd name="T26" fmla="*/ 26 w 162"/>
                  <a:gd name="T27" fmla="*/ 8 h 60"/>
                  <a:gd name="T28" fmla="*/ 38 w 162"/>
                  <a:gd name="T29" fmla="*/ 4 h 60"/>
                  <a:gd name="T30" fmla="*/ 52 w 162"/>
                  <a:gd name="T31" fmla="*/ 2 h 60"/>
                  <a:gd name="T32" fmla="*/ 82 w 162"/>
                  <a:gd name="T33" fmla="*/ 0 h 60"/>
                  <a:gd name="T34" fmla="*/ 82 w 162"/>
                  <a:gd name="T35" fmla="*/ 0 h 60"/>
                  <a:gd name="T36" fmla="*/ 112 w 162"/>
                  <a:gd name="T37" fmla="*/ 2 h 60"/>
                  <a:gd name="T38" fmla="*/ 124 w 162"/>
                  <a:gd name="T39" fmla="*/ 4 h 60"/>
                  <a:gd name="T40" fmla="*/ 138 w 162"/>
                  <a:gd name="T41" fmla="*/ 8 h 60"/>
                  <a:gd name="T42" fmla="*/ 148 w 162"/>
                  <a:gd name="T43" fmla="*/ 12 h 60"/>
                  <a:gd name="T44" fmla="*/ 156 w 162"/>
                  <a:gd name="T45" fmla="*/ 18 h 60"/>
                  <a:gd name="T46" fmla="*/ 160 w 162"/>
                  <a:gd name="T47" fmla="*/ 24 h 60"/>
                  <a:gd name="T48" fmla="*/ 162 w 162"/>
                  <a:gd name="T49" fmla="*/ 30 h 60"/>
                  <a:gd name="T50" fmla="*/ 162 w 162"/>
                  <a:gd name="T51" fmla="*/ 30 h 60"/>
                  <a:gd name="T52" fmla="*/ 160 w 162"/>
                  <a:gd name="T53" fmla="*/ 38 h 60"/>
                  <a:gd name="T54" fmla="*/ 156 w 162"/>
                  <a:gd name="T55" fmla="*/ 44 h 60"/>
                  <a:gd name="T56" fmla="*/ 148 w 162"/>
                  <a:gd name="T57" fmla="*/ 48 h 60"/>
                  <a:gd name="T58" fmla="*/ 138 w 162"/>
                  <a:gd name="T59" fmla="*/ 52 h 60"/>
                  <a:gd name="T60" fmla="*/ 124 w 162"/>
                  <a:gd name="T61" fmla="*/ 56 h 60"/>
                  <a:gd name="T62" fmla="*/ 112 w 162"/>
                  <a:gd name="T63" fmla="*/ 58 h 60"/>
                  <a:gd name="T64" fmla="*/ 82 w 162"/>
                  <a:gd name="T65" fmla="*/ 60 h 60"/>
                  <a:gd name="T66" fmla="*/ 82 w 162"/>
                  <a:gd name="T67" fmla="*/ 60 h 60"/>
                  <a:gd name="T68" fmla="*/ 82 w 162"/>
                  <a:gd name="T69" fmla="*/ 12 h 60"/>
                  <a:gd name="T70" fmla="*/ 82 w 162"/>
                  <a:gd name="T71" fmla="*/ 12 h 60"/>
                  <a:gd name="T72" fmla="*/ 52 w 162"/>
                  <a:gd name="T73" fmla="*/ 14 h 60"/>
                  <a:gd name="T74" fmla="*/ 30 w 162"/>
                  <a:gd name="T75" fmla="*/ 18 h 60"/>
                  <a:gd name="T76" fmla="*/ 16 w 162"/>
                  <a:gd name="T77" fmla="*/ 24 h 60"/>
                  <a:gd name="T78" fmla="*/ 14 w 162"/>
                  <a:gd name="T79" fmla="*/ 28 h 60"/>
                  <a:gd name="T80" fmla="*/ 12 w 162"/>
                  <a:gd name="T81" fmla="*/ 30 h 60"/>
                  <a:gd name="T82" fmla="*/ 12 w 162"/>
                  <a:gd name="T83" fmla="*/ 30 h 60"/>
                  <a:gd name="T84" fmla="*/ 14 w 162"/>
                  <a:gd name="T85" fmla="*/ 32 h 60"/>
                  <a:gd name="T86" fmla="*/ 16 w 162"/>
                  <a:gd name="T87" fmla="*/ 36 h 60"/>
                  <a:gd name="T88" fmla="*/ 30 w 162"/>
                  <a:gd name="T89" fmla="*/ 42 h 60"/>
                  <a:gd name="T90" fmla="*/ 52 w 162"/>
                  <a:gd name="T91" fmla="*/ 46 h 60"/>
                  <a:gd name="T92" fmla="*/ 82 w 162"/>
                  <a:gd name="T93" fmla="*/ 48 h 60"/>
                  <a:gd name="T94" fmla="*/ 82 w 162"/>
                  <a:gd name="T95" fmla="*/ 48 h 60"/>
                  <a:gd name="T96" fmla="*/ 112 w 162"/>
                  <a:gd name="T97" fmla="*/ 46 h 60"/>
                  <a:gd name="T98" fmla="*/ 132 w 162"/>
                  <a:gd name="T99" fmla="*/ 42 h 60"/>
                  <a:gd name="T100" fmla="*/ 146 w 162"/>
                  <a:gd name="T101" fmla="*/ 36 h 60"/>
                  <a:gd name="T102" fmla="*/ 150 w 162"/>
                  <a:gd name="T103" fmla="*/ 32 h 60"/>
                  <a:gd name="T104" fmla="*/ 150 w 162"/>
                  <a:gd name="T105" fmla="*/ 30 h 60"/>
                  <a:gd name="T106" fmla="*/ 150 w 162"/>
                  <a:gd name="T107" fmla="*/ 30 h 60"/>
                  <a:gd name="T108" fmla="*/ 150 w 162"/>
                  <a:gd name="T109" fmla="*/ 28 h 60"/>
                  <a:gd name="T110" fmla="*/ 146 w 162"/>
                  <a:gd name="T111" fmla="*/ 24 h 60"/>
                  <a:gd name="T112" fmla="*/ 132 w 162"/>
                  <a:gd name="T113" fmla="*/ 18 h 60"/>
                  <a:gd name="T114" fmla="*/ 112 w 162"/>
                  <a:gd name="T115" fmla="*/ 14 h 60"/>
                  <a:gd name="T116" fmla="*/ 82 w 162"/>
                  <a:gd name="T117" fmla="*/ 12 h 60"/>
                  <a:gd name="T118" fmla="*/ 82 w 162"/>
                  <a:gd name="T11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2" h="60">
                    <a:moveTo>
                      <a:pt x="82" y="60"/>
                    </a:moveTo>
                    <a:lnTo>
                      <a:pt x="82" y="60"/>
                    </a:lnTo>
                    <a:lnTo>
                      <a:pt x="52" y="58"/>
                    </a:lnTo>
                    <a:lnTo>
                      <a:pt x="38" y="56"/>
                    </a:lnTo>
                    <a:lnTo>
                      <a:pt x="26" y="52"/>
                    </a:lnTo>
                    <a:lnTo>
                      <a:pt x="16" y="48"/>
                    </a:lnTo>
                    <a:lnTo>
                      <a:pt x="8" y="44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8" y="18"/>
                    </a:lnTo>
                    <a:lnTo>
                      <a:pt x="16" y="12"/>
                    </a:lnTo>
                    <a:lnTo>
                      <a:pt x="26" y="8"/>
                    </a:lnTo>
                    <a:lnTo>
                      <a:pt x="38" y="4"/>
                    </a:lnTo>
                    <a:lnTo>
                      <a:pt x="52" y="2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112" y="2"/>
                    </a:lnTo>
                    <a:lnTo>
                      <a:pt x="124" y="4"/>
                    </a:lnTo>
                    <a:lnTo>
                      <a:pt x="138" y="8"/>
                    </a:lnTo>
                    <a:lnTo>
                      <a:pt x="148" y="12"/>
                    </a:lnTo>
                    <a:lnTo>
                      <a:pt x="156" y="18"/>
                    </a:lnTo>
                    <a:lnTo>
                      <a:pt x="160" y="24"/>
                    </a:lnTo>
                    <a:lnTo>
                      <a:pt x="162" y="30"/>
                    </a:lnTo>
                    <a:lnTo>
                      <a:pt x="162" y="30"/>
                    </a:lnTo>
                    <a:lnTo>
                      <a:pt x="160" y="38"/>
                    </a:lnTo>
                    <a:lnTo>
                      <a:pt x="156" y="44"/>
                    </a:lnTo>
                    <a:lnTo>
                      <a:pt x="148" y="48"/>
                    </a:lnTo>
                    <a:lnTo>
                      <a:pt x="138" y="52"/>
                    </a:lnTo>
                    <a:lnTo>
                      <a:pt x="124" y="56"/>
                    </a:lnTo>
                    <a:lnTo>
                      <a:pt x="112" y="58"/>
                    </a:lnTo>
                    <a:lnTo>
                      <a:pt x="82" y="60"/>
                    </a:lnTo>
                    <a:lnTo>
                      <a:pt x="82" y="60"/>
                    </a:lnTo>
                    <a:close/>
                    <a:moveTo>
                      <a:pt x="82" y="12"/>
                    </a:moveTo>
                    <a:lnTo>
                      <a:pt x="82" y="12"/>
                    </a:lnTo>
                    <a:lnTo>
                      <a:pt x="52" y="14"/>
                    </a:lnTo>
                    <a:lnTo>
                      <a:pt x="30" y="18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32"/>
                    </a:lnTo>
                    <a:lnTo>
                      <a:pt x="16" y="36"/>
                    </a:lnTo>
                    <a:lnTo>
                      <a:pt x="30" y="42"/>
                    </a:lnTo>
                    <a:lnTo>
                      <a:pt x="52" y="46"/>
                    </a:lnTo>
                    <a:lnTo>
                      <a:pt x="82" y="48"/>
                    </a:lnTo>
                    <a:lnTo>
                      <a:pt x="82" y="48"/>
                    </a:lnTo>
                    <a:lnTo>
                      <a:pt x="112" y="46"/>
                    </a:lnTo>
                    <a:lnTo>
                      <a:pt x="132" y="42"/>
                    </a:lnTo>
                    <a:lnTo>
                      <a:pt x="146" y="36"/>
                    </a:lnTo>
                    <a:lnTo>
                      <a:pt x="150" y="32"/>
                    </a:lnTo>
                    <a:lnTo>
                      <a:pt x="150" y="30"/>
                    </a:lnTo>
                    <a:lnTo>
                      <a:pt x="150" y="30"/>
                    </a:lnTo>
                    <a:lnTo>
                      <a:pt x="150" y="28"/>
                    </a:lnTo>
                    <a:lnTo>
                      <a:pt x="146" y="24"/>
                    </a:lnTo>
                    <a:lnTo>
                      <a:pt x="132" y="18"/>
                    </a:lnTo>
                    <a:lnTo>
                      <a:pt x="112" y="14"/>
                    </a:lnTo>
                    <a:lnTo>
                      <a:pt x="82" y="12"/>
                    </a:lnTo>
                    <a:lnTo>
                      <a:pt x="8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0D098EDB-FBB3-1B45-BB77-55AC5A501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7400" y="1130300"/>
                <a:ext cx="19050" cy="76200"/>
              </a:xfrm>
              <a:custGeom>
                <a:avLst/>
                <a:gdLst>
                  <a:gd name="T0" fmla="*/ 6 w 12"/>
                  <a:gd name="T1" fmla="*/ 48 h 48"/>
                  <a:gd name="T2" fmla="*/ 6 w 12"/>
                  <a:gd name="T3" fmla="*/ 48 h 48"/>
                  <a:gd name="T4" fmla="*/ 2 w 12"/>
                  <a:gd name="T5" fmla="*/ 46 h 48"/>
                  <a:gd name="T6" fmla="*/ 0 w 12"/>
                  <a:gd name="T7" fmla="*/ 42 h 48"/>
                  <a:gd name="T8" fmla="*/ 0 w 12"/>
                  <a:gd name="T9" fmla="*/ 6 h 48"/>
                  <a:gd name="T10" fmla="*/ 0 w 12"/>
                  <a:gd name="T11" fmla="*/ 6 h 48"/>
                  <a:gd name="T12" fmla="*/ 2 w 12"/>
                  <a:gd name="T13" fmla="*/ 2 h 48"/>
                  <a:gd name="T14" fmla="*/ 6 w 12"/>
                  <a:gd name="T15" fmla="*/ 0 h 48"/>
                  <a:gd name="T16" fmla="*/ 6 w 12"/>
                  <a:gd name="T17" fmla="*/ 0 h 48"/>
                  <a:gd name="T18" fmla="*/ 10 w 12"/>
                  <a:gd name="T19" fmla="*/ 2 h 48"/>
                  <a:gd name="T20" fmla="*/ 12 w 12"/>
                  <a:gd name="T21" fmla="*/ 6 h 48"/>
                  <a:gd name="T22" fmla="*/ 12 w 12"/>
                  <a:gd name="T23" fmla="*/ 42 h 48"/>
                  <a:gd name="T24" fmla="*/ 12 w 12"/>
                  <a:gd name="T25" fmla="*/ 42 h 48"/>
                  <a:gd name="T26" fmla="*/ 10 w 12"/>
                  <a:gd name="T27" fmla="*/ 46 h 48"/>
                  <a:gd name="T28" fmla="*/ 6 w 12"/>
                  <a:gd name="T29" fmla="*/ 48 h 48"/>
                  <a:gd name="T30" fmla="*/ 6 w 12"/>
                  <a:gd name="T3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48">
                    <a:moveTo>
                      <a:pt x="6" y="48"/>
                    </a:moveTo>
                    <a:lnTo>
                      <a:pt x="6" y="48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2" y="6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0" y="46"/>
                    </a:lnTo>
                    <a:lnTo>
                      <a:pt x="6" y="48"/>
                    </a:lnTo>
                    <a:lnTo>
                      <a:pt x="6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5">
                <a:extLst>
                  <a:ext uri="{FF2B5EF4-FFF2-40B4-BE49-F238E27FC236}">
                    <a16:creationId xmlns:a16="http://schemas.microsoft.com/office/drawing/2014/main" id="{C5F71FE4-D68D-6746-A175-9646A1F9BA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9275" y="1000125"/>
                <a:ext cx="257175" cy="393700"/>
              </a:xfrm>
              <a:custGeom>
                <a:avLst/>
                <a:gdLst>
                  <a:gd name="T0" fmla="*/ 82 w 162"/>
                  <a:gd name="T1" fmla="*/ 0 h 248"/>
                  <a:gd name="T2" fmla="*/ 38 w 162"/>
                  <a:gd name="T3" fmla="*/ 4 h 248"/>
                  <a:gd name="T4" fmla="*/ 16 w 162"/>
                  <a:gd name="T5" fmla="*/ 12 h 248"/>
                  <a:gd name="T6" fmla="*/ 2 w 162"/>
                  <a:gd name="T7" fmla="*/ 24 h 248"/>
                  <a:gd name="T8" fmla="*/ 0 w 162"/>
                  <a:gd name="T9" fmla="*/ 218 h 248"/>
                  <a:gd name="T10" fmla="*/ 2 w 162"/>
                  <a:gd name="T11" fmla="*/ 224 h 248"/>
                  <a:gd name="T12" fmla="*/ 16 w 162"/>
                  <a:gd name="T13" fmla="*/ 236 h 248"/>
                  <a:gd name="T14" fmla="*/ 38 w 162"/>
                  <a:gd name="T15" fmla="*/ 244 h 248"/>
                  <a:gd name="T16" fmla="*/ 82 w 162"/>
                  <a:gd name="T17" fmla="*/ 248 h 248"/>
                  <a:gd name="T18" fmla="*/ 82 w 162"/>
                  <a:gd name="T19" fmla="*/ 248 h 248"/>
                  <a:gd name="T20" fmla="*/ 114 w 162"/>
                  <a:gd name="T21" fmla="*/ 246 h 248"/>
                  <a:gd name="T22" fmla="*/ 140 w 162"/>
                  <a:gd name="T23" fmla="*/ 240 h 248"/>
                  <a:gd name="T24" fmla="*/ 144 w 162"/>
                  <a:gd name="T25" fmla="*/ 236 h 248"/>
                  <a:gd name="T26" fmla="*/ 144 w 162"/>
                  <a:gd name="T27" fmla="*/ 232 h 248"/>
                  <a:gd name="T28" fmla="*/ 136 w 162"/>
                  <a:gd name="T29" fmla="*/ 228 h 248"/>
                  <a:gd name="T30" fmla="*/ 124 w 162"/>
                  <a:gd name="T31" fmla="*/ 232 h 248"/>
                  <a:gd name="T32" fmla="*/ 82 w 162"/>
                  <a:gd name="T33" fmla="*/ 236 h 248"/>
                  <a:gd name="T34" fmla="*/ 82 w 162"/>
                  <a:gd name="T35" fmla="*/ 236 h 248"/>
                  <a:gd name="T36" fmla="*/ 52 w 162"/>
                  <a:gd name="T37" fmla="*/ 234 h 248"/>
                  <a:gd name="T38" fmla="*/ 16 w 162"/>
                  <a:gd name="T39" fmla="*/ 224 h 248"/>
                  <a:gd name="T40" fmla="*/ 12 w 162"/>
                  <a:gd name="T41" fmla="*/ 218 h 248"/>
                  <a:gd name="T42" fmla="*/ 12 w 162"/>
                  <a:gd name="T43" fmla="*/ 170 h 248"/>
                  <a:gd name="T44" fmla="*/ 38 w 162"/>
                  <a:gd name="T45" fmla="*/ 178 h 248"/>
                  <a:gd name="T46" fmla="*/ 66 w 162"/>
                  <a:gd name="T47" fmla="*/ 182 h 248"/>
                  <a:gd name="T48" fmla="*/ 68 w 162"/>
                  <a:gd name="T49" fmla="*/ 182 h 248"/>
                  <a:gd name="T50" fmla="*/ 72 w 162"/>
                  <a:gd name="T51" fmla="*/ 182 h 248"/>
                  <a:gd name="T52" fmla="*/ 74 w 162"/>
                  <a:gd name="T53" fmla="*/ 178 h 248"/>
                  <a:gd name="T54" fmla="*/ 68 w 162"/>
                  <a:gd name="T55" fmla="*/ 170 h 248"/>
                  <a:gd name="T56" fmla="*/ 44 w 162"/>
                  <a:gd name="T57" fmla="*/ 168 h 248"/>
                  <a:gd name="T58" fmla="*/ 16 w 162"/>
                  <a:gd name="T59" fmla="*/ 158 h 248"/>
                  <a:gd name="T60" fmla="*/ 12 w 162"/>
                  <a:gd name="T61" fmla="*/ 154 h 248"/>
                  <a:gd name="T62" fmla="*/ 12 w 162"/>
                  <a:gd name="T63" fmla="*/ 104 h 248"/>
                  <a:gd name="T64" fmla="*/ 42 w 162"/>
                  <a:gd name="T65" fmla="*/ 114 h 248"/>
                  <a:gd name="T66" fmla="*/ 82 w 162"/>
                  <a:gd name="T67" fmla="*/ 118 h 248"/>
                  <a:gd name="T68" fmla="*/ 112 w 162"/>
                  <a:gd name="T69" fmla="*/ 116 h 248"/>
                  <a:gd name="T70" fmla="*/ 138 w 162"/>
                  <a:gd name="T71" fmla="*/ 110 h 248"/>
                  <a:gd name="T72" fmla="*/ 156 w 162"/>
                  <a:gd name="T73" fmla="*/ 100 h 248"/>
                  <a:gd name="T74" fmla="*/ 162 w 162"/>
                  <a:gd name="T75" fmla="*/ 88 h 248"/>
                  <a:gd name="T76" fmla="*/ 162 w 162"/>
                  <a:gd name="T77" fmla="*/ 30 h 248"/>
                  <a:gd name="T78" fmla="*/ 156 w 162"/>
                  <a:gd name="T79" fmla="*/ 18 h 248"/>
                  <a:gd name="T80" fmla="*/ 138 w 162"/>
                  <a:gd name="T81" fmla="*/ 8 h 248"/>
                  <a:gd name="T82" fmla="*/ 112 w 162"/>
                  <a:gd name="T83" fmla="*/ 2 h 248"/>
                  <a:gd name="T84" fmla="*/ 82 w 162"/>
                  <a:gd name="T85" fmla="*/ 0 h 248"/>
                  <a:gd name="T86" fmla="*/ 150 w 162"/>
                  <a:gd name="T87" fmla="*/ 88 h 248"/>
                  <a:gd name="T88" fmla="*/ 146 w 162"/>
                  <a:gd name="T89" fmla="*/ 94 h 248"/>
                  <a:gd name="T90" fmla="*/ 112 w 162"/>
                  <a:gd name="T91" fmla="*/ 104 h 248"/>
                  <a:gd name="T92" fmla="*/ 82 w 162"/>
                  <a:gd name="T93" fmla="*/ 106 h 248"/>
                  <a:gd name="T94" fmla="*/ 30 w 162"/>
                  <a:gd name="T95" fmla="*/ 100 h 248"/>
                  <a:gd name="T96" fmla="*/ 14 w 162"/>
                  <a:gd name="T97" fmla="*/ 90 h 248"/>
                  <a:gd name="T98" fmla="*/ 12 w 162"/>
                  <a:gd name="T99" fmla="*/ 30 h 248"/>
                  <a:gd name="T100" fmla="*/ 14 w 162"/>
                  <a:gd name="T101" fmla="*/ 28 h 248"/>
                  <a:gd name="T102" fmla="*/ 30 w 162"/>
                  <a:gd name="T103" fmla="*/ 18 h 248"/>
                  <a:gd name="T104" fmla="*/ 82 w 162"/>
                  <a:gd name="T105" fmla="*/ 12 h 248"/>
                  <a:gd name="T106" fmla="*/ 112 w 162"/>
                  <a:gd name="T107" fmla="*/ 14 h 248"/>
                  <a:gd name="T108" fmla="*/ 146 w 162"/>
                  <a:gd name="T109" fmla="*/ 24 h 248"/>
                  <a:gd name="T110" fmla="*/ 150 w 162"/>
                  <a:gd name="T111" fmla="*/ 3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248">
                    <a:moveTo>
                      <a:pt x="82" y="0"/>
                    </a:moveTo>
                    <a:lnTo>
                      <a:pt x="82" y="0"/>
                    </a:lnTo>
                    <a:lnTo>
                      <a:pt x="52" y="2"/>
                    </a:lnTo>
                    <a:lnTo>
                      <a:pt x="38" y="4"/>
                    </a:lnTo>
                    <a:lnTo>
                      <a:pt x="26" y="8"/>
                    </a:lnTo>
                    <a:lnTo>
                      <a:pt x="16" y="12"/>
                    </a:lnTo>
                    <a:lnTo>
                      <a:pt x="8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2" y="224"/>
                    </a:lnTo>
                    <a:lnTo>
                      <a:pt x="8" y="230"/>
                    </a:lnTo>
                    <a:lnTo>
                      <a:pt x="16" y="236"/>
                    </a:lnTo>
                    <a:lnTo>
                      <a:pt x="26" y="240"/>
                    </a:lnTo>
                    <a:lnTo>
                      <a:pt x="38" y="244"/>
                    </a:lnTo>
                    <a:lnTo>
                      <a:pt x="52" y="246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114" y="246"/>
                    </a:lnTo>
                    <a:lnTo>
                      <a:pt x="128" y="242"/>
                    </a:lnTo>
                    <a:lnTo>
                      <a:pt x="140" y="240"/>
                    </a:lnTo>
                    <a:lnTo>
                      <a:pt x="140" y="240"/>
                    </a:lnTo>
                    <a:lnTo>
                      <a:pt x="144" y="236"/>
                    </a:lnTo>
                    <a:lnTo>
                      <a:pt x="144" y="232"/>
                    </a:lnTo>
                    <a:lnTo>
                      <a:pt x="144" y="232"/>
                    </a:lnTo>
                    <a:lnTo>
                      <a:pt x="140" y="228"/>
                    </a:lnTo>
                    <a:lnTo>
                      <a:pt x="136" y="228"/>
                    </a:lnTo>
                    <a:lnTo>
                      <a:pt x="136" y="228"/>
                    </a:lnTo>
                    <a:lnTo>
                      <a:pt x="124" y="232"/>
                    </a:lnTo>
                    <a:lnTo>
                      <a:pt x="112" y="234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82" y="236"/>
                    </a:lnTo>
                    <a:lnTo>
                      <a:pt x="52" y="234"/>
                    </a:lnTo>
                    <a:lnTo>
                      <a:pt x="30" y="230"/>
                    </a:lnTo>
                    <a:lnTo>
                      <a:pt x="16" y="224"/>
                    </a:lnTo>
                    <a:lnTo>
                      <a:pt x="14" y="220"/>
                    </a:lnTo>
                    <a:lnTo>
                      <a:pt x="12" y="218"/>
                    </a:lnTo>
                    <a:lnTo>
                      <a:pt x="12" y="170"/>
                    </a:lnTo>
                    <a:lnTo>
                      <a:pt x="12" y="170"/>
                    </a:lnTo>
                    <a:lnTo>
                      <a:pt x="24" y="174"/>
                    </a:lnTo>
                    <a:lnTo>
                      <a:pt x="38" y="178"/>
                    </a:lnTo>
                    <a:lnTo>
                      <a:pt x="52" y="182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8" y="182"/>
                    </a:lnTo>
                    <a:lnTo>
                      <a:pt x="68" y="182"/>
                    </a:lnTo>
                    <a:lnTo>
                      <a:pt x="72" y="182"/>
                    </a:lnTo>
                    <a:lnTo>
                      <a:pt x="74" y="178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68" y="170"/>
                    </a:lnTo>
                    <a:lnTo>
                      <a:pt x="68" y="170"/>
                    </a:lnTo>
                    <a:lnTo>
                      <a:pt x="44" y="168"/>
                    </a:lnTo>
                    <a:lnTo>
                      <a:pt x="26" y="164"/>
                    </a:lnTo>
                    <a:lnTo>
                      <a:pt x="16" y="158"/>
                    </a:lnTo>
                    <a:lnTo>
                      <a:pt x="14" y="156"/>
                    </a:lnTo>
                    <a:lnTo>
                      <a:pt x="12" y="15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26" y="110"/>
                    </a:lnTo>
                    <a:lnTo>
                      <a:pt x="42" y="114"/>
                    </a:lnTo>
                    <a:lnTo>
                      <a:pt x="6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112" y="116"/>
                    </a:lnTo>
                    <a:lnTo>
                      <a:pt x="124" y="114"/>
                    </a:lnTo>
                    <a:lnTo>
                      <a:pt x="138" y="110"/>
                    </a:lnTo>
                    <a:lnTo>
                      <a:pt x="148" y="106"/>
                    </a:lnTo>
                    <a:lnTo>
                      <a:pt x="156" y="100"/>
                    </a:lnTo>
                    <a:lnTo>
                      <a:pt x="160" y="94"/>
                    </a:lnTo>
                    <a:lnTo>
                      <a:pt x="162" y="88"/>
                    </a:lnTo>
                    <a:lnTo>
                      <a:pt x="162" y="30"/>
                    </a:lnTo>
                    <a:lnTo>
                      <a:pt x="162" y="30"/>
                    </a:lnTo>
                    <a:lnTo>
                      <a:pt x="160" y="24"/>
                    </a:lnTo>
                    <a:lnTo>
                      <a:pt x="156" y="18"/>
                    </a:lnTo>
                    <a:lnTo>
                      <a:pt x="148" y="12"/>
                    </a:lnTo>
                    <a:lnTo>
                      <a:pt x="138" y="8"/>
                    </a:lnTo>
                    <a:lnTo>
                      <a:pt x="124" y="4"/>
                    </a:lnTo>
                    <a:lnTo>
                      <a:pt x="112" y="2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  <a:moveTo>
                      <a:pt x="150" y="88"/>
                    </a:moveTo>
                    <a:lnTo>
                      <a:pt x="150" y="88"/>
                    </a:lnTo>
                    <a:lnTo>
                      <a:pt x="150" y="90"/>
                    </a:lnTo>
                    <a:lnTo>
                      <a:pt x="146" y="94"/>
                    </a:lnTo>
                    <a:lnTo>
                      <a:pt x="132" y="100"/>
                    </a:lnTo>
                    <a:lnTo>
                      <a:pt x="112" y="104"/>
                    </a:lnTo>
                    <a:lnTo>
                      <a:pt x="82" y="106"/>
                    </a:lnTo>
                    <a:lnTo>
                      <a:pt x="82" y="106"/>
                    </a:lnTo>
                    <a:lnTo>
                      <a:pt x="52" y="104"/>
                    </a:lnTo>
                    <a:lnTo>
                      <a:pt x="30" y="100"/>
                    </a:lnTo>
                    <a:lnTo>
                      <a:pt x="16" y="94"/>
                    </a:lnTo>
                    <a:lnTo>
                      <a:pt x="14" y="90"/>
                    </a:lnTo>
                    <a:lnTo>
                      <a:pt x="12" y="8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30" y="18"/>
                    </a:lnTo>
                    <a:lnTo>
                      <a:pt x="52" y="14"/>
                    </a:lnTo>
                    <a:lnTo>
                      <a:pt x="82" y="12"/>
                    </a:lnTo>
                    <a:lnTo>
                      <a:pt x="82" y="12"/>
                    </a:lnTo>
                    <a:lnTo>
                      <a:pt x="112" y="14"/>
                    </a:lnTo>
                    <a:lnTo>
                      <a:pt x="132" y="18"/>
                    </a:lnTo>
                    <a:lnTo>
                      <a:pt x="146" y="24"/>
                    </a:lnTo>
                    <a:lnTo>
                      <a:pt x="150" y="28"/>
                    </a:lnTo>
                    <a:lnTo>
                      <a:pt x="150" y="30"/>
                    </a:lnTo>
                    <a:lnTo>
                      <a:pt x="150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246F07BE-E53B-014B-96CF-308AE6A771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9450" y="1187450"/>
                <a:ext cx="190500" cy="190500"/>
              </a:xfrm>
              <a:custGeom>
                <a:avLst/>
                <a:gdLst>
                  <a:gd name="T0" fmla="*/ 60 w 120"/>
                  <a:gd name="T1" fmla="*/ 120 h 120"/>
                  <a:gd name="T2" fmla="*/ 42 w 120"/>
                  <a:gd name="T3" fmla="*/ 118 h 120"/>
                  <a:gd name="T4" fmla="*/ 26 w 120"/>
                  <a:gd name="T5" fmla="*/ 108 h 120"/>
                  <a:gd name="T6" fmla="*/ 16 w 120"/>
                  <a:gd name="T7" fmla="*/ 100 h 120"/>
                  <a:gd name="T8" fmla="*/ 4 w 120"/>
                  <a:gd name="T9" fmla="*/ 82 h 120"/>
                  <a:gd name="T10" fmla="*/ 0 w 120"/>
                  <a:gd name="T11" fmla="*/ 58 h 120"/>
                  <a:gd name="T12" fmla="*/ 6 w 120"/>
                  <a:gd name="T13" fmla="*/ 36 h 120"/>
                  <a:gd name="T14" fmla="*/ 12 w 120"/>
                  <a:gd name="T15" fmla="*/ 26 h 120"/>
                  <a:gd name="T16" fmla="*/ 32 w 120"/>
                  <a:gd name="T17" fmla="*/ 6 h 120"/>
                  <a:gd name="T18" fmla="*/ 60 w 120"/>
                  <a:gd name="T19" fmla="*/ 0 h 120"/>
                  <a:gd name="T20" fmla="*/ 70 w 120"/>
                  <a:gd name="T21" fmla="*/ 0 h 120"/>
                  <a:gd name="T22" fmla="*/ 86 w 120"/>
                  <a:gd name="T23" fmla="*/ 6 h 120"/>
                  <a:gd name="T24" fmla="*/ 94 w 120"/>
                  <a:gd name="T25" fmla="*/ 10 h 120"/>
                  <a:gd name="T26" fmla="*/ 110 w 120"/>
                  <a:gd name="T27" fmla="*/ 28 h 120"/>
                  <a:gd name="T28" fmla="*/ 120 w 120"/>
                  <a:gd name="T29" fmla="*/ 50 h 120"/>
                  <a:gd name="T30" fmla="*/ 120 w 120"/>
                  <a:gd name="T31" fmla="*/ 62 h 120"/>
                  <a:gd name="T32" fmla="*/ 114 w 120"/>
                  <a:gd name="T33" fmla="*/ 84 h 120"/>
                  <a:gd name="T34" fmla="*/ 108 w 120"/>
                  <a:gd name="T35" fmla="*/ 94 h 120"/>
                  <a:gd name="T36" fmla="*/ 88 w 120"/>
                  <a:gd name="T37" fmla="*/ 114 h 120"/>
                  <a:gd name="T38" fmla="*/ 60 w 120"/>
                  <a:gd name="T39" fmla="*/ 120 h 120"/>
                  <a:gd name="T40" fmla="*/ 60 w 120"/>
                  <a:gd name="T41" fmla="*/ 12 h 120"/>
                  <a:gd name="T42" fmla="*/ 48 w 120"/>
                  <a:gd name="T43" fmla="*/ 14 h 120"/>
                  <a:gd name="T44" fmla="*/ 28 w 120"/>
                  <a:gd name="T45" fmla="*/ 24 h 120"/>
                  <a:gd name="T46" fmla="*/ 20 w 120"/>
                  <a:gd name="T47" fmla="*/ 32 h 120"/>
                  <a:gd name="T48" fmla="*/ 14 w 120"/>
                  <a:gd name="T49" fmla="*/ 50 h 120"/>
                  <a:gd name="T50" fmla="*/ 12 w 120"/>
                  <a:gd name="T51" fmla="*/ 68 h 120"/>
                  <a:gd name="T52" fmla="*/ 20 w 120"/>
                  <a:gd name="T53" fmla="*/ 86 h 120"/>
                  <a:gd name="T54" fmla="*/ 32 w 120"/>
                  <a:gd name="T55" fmla="*/ 100 h 120"/>
                  <a:gd name="T56" fmla="*/ 46 w 120"/>
                  <a:gd name="T57" fmla="*/ 106 h 120"/>
                  <a:gd name="T58" fmla="*/ 60 w 120"/>
                  <a:gd name="T59" fmla="*/ 108 h 120"/>
                  <a:gd name="T60" fmla="*/ 82 w 120"/>
                  <a:gd name="T61" fmla="*/ 102 h 120"/>
                  <a:gd name="T62" fmla="*/ 100 w 120"/>
                  <a:gd name="T63" fmla="*/ 88 h 120"/>
                  <a:gd name="T64" fmla="*/ 104 w 120"/>
                  <a:gd name="T65" fmla="*/ 80 h 120"/>
                  <a:gd name="T66" fmla="*/ 108 w 120"/>
                  <a:gd name="T67" fmla="*/ 62 h 120"/>
                  <a:gd name="T68" fmla="*/ 108 w 120"/>
                  <a:gd name="T69" fmla="*/ 52 h 120"/>
                  <a:gd name="T70" fmla="*/ 100 w 120"/>
                  <a:gd name="T71" fmla="*/ 34 h 120"/>
                  <a:gd name="T72" fmla="*/ 88 w 120"/>
                  <a:gd name="T73" fmla="*/ 20 h 120"/>
                  <a:gd name="T74" fmla="*/ 74 w 120"/>
                  <a:gd name="T75" fmla="*/ 14 h 120"/>
                  <a:gd name="T76" fmla="*/ 60 w 120"/>
                  <a:gd name="T77" fmla="*/ 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" h="120">
                    <a:moveTo>
                      <a:pt x="60" y="120"/>
                    </a:moveTo>
                    <a:lnTo>
                      <a:pt x="60" y="120"/>
                    </a:lnTo>
                    <a:lnTo>
                      <a:pt x="50" y="120"/>
                    </a:lnTo>
                    <a:lnTo>
                      <a:pt x="42" y="118"/>
                    </a:lnTo>
                    <a:lnTo>
                      <a:pt x="34" y="114"/>
                    </a:lnTo>
                    <a:lnTo>
                      <a:pt x="26" y="108"/>
                    </a:lnTo>
                    <a:lnTo>
                      <a:pt x="26" y="108"/>
                    </a:lnTo>
                    <a:lnTo>
                      <a:pt x="16" y="100"/>
                    </a:lnTo>
                    <a:lnTo>
                      <a:pt x="8" y="92"/>
                    </a:lnTo>
                    <a:lnTo>
                      <a:pt x="4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2" y="46"/>
                    </a:lnTo>
                    <a:lnTo>
                      <a:pt x="6" y="3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20" y="14"/>
                    </a:lnTo>
                    <a:lnTo>
                      <a:pt x="32" y="6"/>
                    </a:lnTo>
                    <a:lnTo>
                      <a:pt x="46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6" y="6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104" y="18"/>
                    </a:lnTo>
                    <a:lnTo>
                      <a:pt x="110" y="28"/>
                    </a:lnTo>
                    <a:lnTo>
                      <a:pt x="116" y="38"/>
                    </a:lnTo>
                    <a:lnTo>
                      <a:pt x="120" y="50"/>
                    </a:lnTo>
                    <a:lnTo>
                      <a:pt x="120" y="50"/>
                    </a:lnTo>
                    <a:lnTo>
                      <a:pt x="120" y="62"/>
                    </a:lnTo>
                    <a:lnTo>
                      <a:pt x="118" y="74"/>
                    </a:lnTo>
                    <a:lnTo>
                      <a:pt x="114" y="84"/>
                    </a:lnTo>
                    <a:lnTo>
                      <a:pt x="108" y="94"/>
                    </a:lnTo>
                    <a:lnTo>
                      <a:pt x="108" y="94"/>
                    </a:lnTo>
                    <a:lnTo>
                      <a:pt x="100" y="106"/>
                    </a:lnTo>
                    <a:lnTo>
                      <a:pt x="88" y="114"/>
                    </a:lnTo>
                    <a:lnTo>
                      <a:pt x="74" y="118"/>
                    </a:lnTo>
                    <a:lnTo>
                      <a:pt x="60" y="120"/>
                    </a:lnTo>
                    <a:lnTo>
                      <a:pt x="60" y="120"/>
                    </a:lnTo>
                    <a:close/>
                    <a:moveTo>
                      <a:pt x="60" y="12"/>
                    </a:moveTo>
                    <a:lnTo>
                      <a:pt x="60" y="12"/>
                    </a:lnTo>
                    <a:lnTo>
                      <a:pt x="48" y="14"/>
                    </a:lnTo>
                    <a:lnTo>
                      <a:pt x="38" y="18"/>
                    </a:lnTo>
                    <a:lnTo>
                      <a:pt x="28" y="24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16" y="40"/>
                    </a:lnTo>
                    <a:lnTo>
                      <a:pt x="14" y="50"/>
                    </a:lnTo>
                    <a:lnTo>
                      <a:pt x="12" y="58"/>
                    </a:lnTo>
                    <a:lnTo>
                      <a:pt x="12" y="68"/>
                    </a:lnTo>
                    <a:lnTo>
                      <a:pt x="16" y="76"/>
                    </a:lnTo>
                    <a:lnTo>
                      <a:pt x="20" y="86"/>
                    </a:lnTo>
                    <a:lnTo>
                      <a:pt x="24" y="92"/>
                    </a:lnTo>
                    <a:lnTo>
                      <a:pt x="32" y="100"/>
                    </a:lnTo>
                    <a:lnTo>
                      <a:pt x="32" y="100"/>
                    </a:lnTo>
                    <a:lnTo>
                      <a:pt x="46" y="106"/>
                    </a:lnTo>
                    <a:lnTo>
                      <a:pt x="60" y="108"/>
                    </a:lnTo>
                    <a:lnTo>
                      <a:pt x="60" y="108"/>
                    </a:lnTo>
                    <a:lnTo>
                      <a:pt x="72" y="106"/>
                    </a:lnTo>
                    <a:lnTo>
                      <a:pt x="82" y="102"/>
                    </a:lnTo>
                    <a:lnTo>
                      <a:pt x="92" y="96"/>
                    </a:lnTo>
                    <a:lnTo>
                      <a:pt x="100" y="88"/>
                    </a:lnTo>
                    <a:lnTo>
                      <a:pt x="100" y="88"/>
                    </a:lnTo>
                    <a:lnTo>
                      <a:pt x="104" y="80"/>
                    </a:lnTo>
                    <a:lnTo>
                      <a:pt x="106" y="70"/>
                    </a:lnTo>
                    <a:lnTo>
                      <a:pt x="108" y="62"/>
                    </a:lnTo>
                    <a:lnTo>
                      <a:pt x="108" y="52"/>
                    </a:lnTo>
                    <a:lnTo>
                      <a:pt x="108" y="52"/>
                    </a:lnTo>
                    <a:lnTo>
                      <a:pt x="104" y="42"/>
                    </a:lnTo>
                    <a:lnTo>
                      <a:pt x="100" y="34"/>
                    </a:lnTo>
                    <a:lnTo>
                      <a:pt x="96" y="26"/>
                    </a:lnTo>
                    <a:lnTo>
                      <a:pt x="88" y="20"/>
                    </a:lnTo>
                    <a:lnTo>
                      <a:pt x="88" y="20"/>
                    </a:lnTo>
                    <a:lnTo>
                      <a:pt x="74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27">
                <a:extLst>
                  <a:ext uri="{FF2B5EF4-FFF2-40B4-BE49-F238E27FC236}">
                    <a16:creationId xmlns:a16="http://schemas.microsoft.com/office/drawing/2014/main" id="{DA570334-5427-A549-BAFF-0702A2EA3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8200" y="1323975"/>
                <a:ext cx="142875" cy="104775"/>
              </a:xfrm>
              <a:custGeom>
                <a:avLst/>
                <a:gdLst>
                  <a:gd name="T0" fmla="*/ 84 w 90"/>
                  <a:gd name="T1" fmla="*/ 66 h 66"/>
                  <a:gd name="T2" fmla="*/ 84 w 90"/>
                  <a:gd name="T3" fmla="*/ 66 h 66"/>
                  <a:gd name="T4" fmla="*/ 80 w 90"/>
                  <a:gd name="T5" fmla="*/ 66 h 66"/>
                  <a:gd name="T6" fmla="*/ 2 w 90"/>
                  <a:gd name="T7" fmla="*/ 10 h 66"/>
                  <a:gd name="T8" fmla="*/ 2 w 90"/>
                  <a:gd name="T9" fmla="*/ 10 h 66"/>
                  <a:gd name="T10" fmla="*/ 0 w 90"/>
                  <a:gd name="T11" fmla="*/ 6 h 66"/>
                  <a:gd name="T12" fmla="*/ 2 w 90"/>
                  <a:gd name="T13" fmla="*/ 2 h 66"/>
                  <a:gd name="T14" fmla="*/ 2 w 90"/>
                  <a:gd name="T15" fmla="*/ 2 h 66"/>
                  <a:gd name="T16" fmla="*/ 6 w 90"/>
                  <a:gd name="T17" fmla="*/ 0 h 66"/>
                  <a:gd name="T18" fmla="*/ 10 w 90"/>
                  <a:gd name="T19" fmla="*/ 0 h 66"/>
                  <a:gd name="T20" fmla="*/ 86 w 90"/>
                  <a:gd name="T21" fmla="*/ 56 h 66"/>
                  <a:gd name="T22" fmla="*/ 86 w 90"/>
                  <a:gd name="T23" fmla="*/ 56 h 66"/>
                  <a:gd name="T24" fmla="*/ 90 w 90"/>
                  <a:gd name="T25" fmla="*/ 60 h 66"/>
                  <a:gd name="T26" fmla="*/ 88 w 90"/>
                  <a:gd name="T27" fmla="*/ 64 h 66"/>
                  <a:gd name="T28" fmla="*/ 88 w 90"/>
                  <a:gd name="T29" fmla="*/ 64 h 66"/>
                  <a:gd name="T30" fmla="*/ 86 w 90"/>
                  <a:gd name="T31" fmla="*/ 66 h 66"/>
                  <a:gd name="T32" fmla="*/ 84 w 90"/>
                  <a:gd name="T33" fmla="*/ 66 h 66"/>
                  <a:gd name="T34" fmla="*/ 84 w 90"/>
                  <a:gd name="T3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66">
                    <a:moveTo>
                      <a:pt x="84" y="66"/>
                    </a:moveTo>
                    <a:lnTo>
                      <a:pt x="84" y="66"/>
                    </a:lnTo>
                    <a:lnTo>
                      <a:pt x="80" y="6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90" y="60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6" y="66"/>
                    </a:lnTo>
                    <a:lnTo>
                      <a:pt x="84" y="66"/>
                    </a:lnTo>
                    <a:lnTo>
                      <a:pt x="8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F012C7-0542-8E40-8C3A-23D974FF80A3}"/>
                </a:ext>
              </a:extLst>
            </p:cNvPr>
            <p:cNvSpPr/>
            <p:nvPr/>
          </p:nvSpPr>
          <p:spPr>
            <a:xfrm>
              <a:off x="1354619" y="1404343"/>
              <a:ext cx="914400" cy="9144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C80340-B326-5945-A786-4DF34E7C2F27}"/>
              </a:ext>
            </a:extLst>
          </p:cNvPr>
          <p:cNvGrpSpPr/>
          <p:nvPr/>
        </p:nvGrpSpPr>
        <p:grpSpPr>
          <a:xfrm>
            <a:off x="4242852" y="895350"/>
            <a:ext cx="914400" cy="914400"/>
            <a:chOff x="3903420" y="1442469"/>
            <a:chExt cx="914400" cy="9144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7578608-FBF7-1947-B182-715414B31842}"/>
                </a:ext>
              </a:extLst>
            </p:cNvPr>
            <p:cNvGrpSpPr/>
            <p:nvPr/>
          </p:nvGrpSpPr>
          <p:grpSpPr>
            <a:xfrm>
              <a:off x="4232033" y="1665288"/>
              <a:ext cx="368300" cy="441325"/>
              <a:chOff x="2809875" y="1892300"/>
              <a:chExt cx="368300" cy="441325"/>
            </a:xfrm>
            <a:solidFill>
              <a:schemeClr val="accent4"/>
            </a:solidFill>
          </p:grpSpPr>
          <p:sp>
            <p:nvSpPr>
              <p:cNvPr id="20" name="Freeform 63">
                <a:extLst>
                  <a:ext uri="{FF2B5EF4-FFF2-40B4-BE49-F238E27FC236}">
                    <a16:creationId xmlns:a16="http://schemas.microsoft.com/office/drawing/2014/main" id="{7EEE6900-C810-A84E-BBA7-502E2E1EB4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875" y="1892300"/>
                <a:ext cx="257175" cy="95250"/>
              </a:xfrm>
              <a:custGeom>
                <a:avLst/>
                <a:gdLst>
                  <a:gd name="T0" fmla="*/ 80 w 162"/>
                  <a:gd name="T1" fmla="*/ 60 h 60"/>
                  <a:gd name="T2" fmla="*/ 80 w 162"/>
                  <a:gd name="T3" fmla="*/ 60 h 60"/>
                  <a:gd name="T4" fmla="*/ 50 w 162"/>
                  <a:gd name="T5" fmla="*/ 60 h 60"/>
                  <a:gd name="T6" fmla="*/ 36 w 162"/>
                  <a:gd name="T7" fmla="*/ 56 h 60"/>
                  <a:gd name="T8" fmla="*/ 24 w 162"/>
                  <a:gd name="T9" fmla="*/ 54 h 60"/>
                  <a:gd name="T10" fmla="*/ 14 w 162"/>
                  <a:gd name="T11" fmla="*/ 50 h 60"/>
                  <a:gd name="T12" fmla="*/ 6 w 162"/>
                  <a:gd name="T13" fmla="*/ 44 h 60"/>
                  <a:gd name="T14" fmla="*/ 2 w 162"/>
                  <a:gd name="T15" fmla="*/ 38 h 60"/>
                  <a:gd name="T16" fmla="*/ 0 w 162"/>
                  <a:gd name="T17" fmla="*/ 30 h 60"/>
                  <a:gd name="T18" fmla="*/ 0 w 162"/>
                  <a:gd name="T19" fmla="*/ 30 h 60"/>
                  <a:gd name="T20" fmla="*/ 2 w 162"/>
                  <a:gd name="T21" fmla="*/ 24 h 60"/>
                  <a:gd name="T22" fmla="*/ 6 w 162"/>
                  <a:gd name="T23" fmla="*/ 18 h 60"/>
                  <a:gd name="T24" fmla="*/ 14 w 162"/>
                  <a:gd name="T25" fmla="*/ 12 h 60"/>
                  <a:gd name="T26" fmla="*/ 24 w 162"/>
                  <a:gd name="T27" fmla="*/ 8 h 60"/>
                  <a:gd name="T28" fmla="*/ 36 w 162"/>
                  <a:gd name="T29" fmla="*/ 6 h 60"/>
                  <a:gd name="T30" fmla="*/ 50 w 162"/>
                  <a:gd name="T31" fmla="*/ 2 h 60"/>
                  <a:gd name="T32" fmla="*/ 80 w 162"/>
                  <a:gd name="T33" fmla="*/ 0 h 60"/>
                  <a:gd name="T34" fmla="*/ 80 w 162"/>
                  <a:gd name="T35" fmla="*/ 0 h 60"/>
                  <a:gd name="T36" fmla="*/ 110 w 162"/>
                  <a:gd name="T37" fmla="*/ 2 h 60"/>
                  <a:gd name="T38" fmla="*/ 124 w 162"/>
                  <a:gd name="T39" fmla="*/ 6 h 60"/>
                  <a:gd name="T40" fmla="*/ 136 w 162"/>
                  <a:gd name="T41" fmla="*/ 8 h 60"/>
                  <a:gd name="T42" fmla="*/ 146 w 162"/>
                  <a:gd name="T43" fmla="*/ 12 h 60"/>
                  <a:gd name="T44" fmla="*/ 154 w 162"/>
                  <a:gd name="T45" fmla="*/ 18 h 60"/>
                  <a:gd name="T46" fmla="*/ 160 w 162"/>
                  <a:gd name="T47" fmla="*/ 24 h 60"/>
                  <a:gd name="T48" fmla="*/ 162 w 162"/>
                  <a:gd name="T49" fmla="*/ 30 h 60"/>
                  <a:gd name="T50" fmla="*/ 162 w 162"/>
                  <a:gd name="T51" fmla="*/ 30 h 60"/>
                  <a:gd name="T52" fmla="*/ 160 w 162"/>
                  <a:gd name="T53" fmla="*/ 38 h 60"/>
                  <a:gd name="T54" fmla="*/ 154 w 162"/>
                  <a:gd name="T55" fmla="*/ 44 h 60"/>
                  <a:gd name="T56" fmla="*/ 146 w 162"/>
                  <a:gd name="T57" fmla="*/ 50 h 60"/>
                  <a:gd name="T58" fmla="*/ 136 w 162"/>
                  <a:gd name="T59" fmla="*/ 54 h 60"/>
                  <a:gd name="T60" fmla="*/ 124 w 162"/>
                  <a:gd name="T61" fmla="*/ 56 h 60"/>
                  <a:gd name="T62" fmla="*/ 110 w 162"/>
                  <a:gd name="T63" fmla="*/ 60 h 60"/>
                  <a:gd name="T64" fmla="*/ 80 w 162"/>
                  <a:gd name="T65" fmla="*/ 60 h 60"/>
                  <a:gd name="T66" fmla="*/ 80 w 162"/>
                  <a:gd name="T67" fmla="*/ 60 h 60"/>
                  <a:gd name="T68" fmla="*/ 80 w 162"/>
                  <a:gd name="T69" fmla="*/ 12 h 60"/>
                  <a:gd name="T70" fmla="*/ 80 w 162"/>
                  <a:gd name="T71" fmla="*/ 12 h 60"/>
                  <a:gd name="T72" fmla="*/ 50 w 162"/>
                  <a:gd name="T73" fmla="*/ 14 h 60"/>
                  <a:gd name="T74" fmla="*/ 28 w 162"/>
                  <a:gd name="T75" fmla="*/ 20 h 60"/>
                  <a:gd name="T76" fmla="*/ 16 w 162"/>
                  <a:gd name="T77" fmla="*/ 26 h 60"/>
                  <a:gd name="T78" fmla="*/ 12 w 162"/>
                  <a:gd name="T79" fmla="*/ 28 h 60"/>
                  <a:gd name="T80" fmla="*/ 12 w 162"/>
                  <a:gd name="T81" fmla="*/ 30 h 60"/>
                  <a:gd name="T82" fmla="*/ 12 w 162"/>
                  <a:gd name="T83" fmla="*/ 30 h 60"/>
                  <a:gd name="T84" fmla="*/ 12 w 162"/>
                  <a:gd name="T85" fmla="*/ 34 h 60"/>
                  <a:gd name="T86" fmla="*/ 16 w 162"/>
                  <a:gd name="T87" fmla="*/ 36 h 60"/>
                  <a:gd name="T88" fmla="*/ 28 w 162"/>
                  <a:gd name="T89" fmla="*/ 42 h 60"/>
                  <a:gd name="T90" fmla="*/ 50 w 162"/>
                  <a:gd name="T91" fmla="*/ 48 h 60"/>
                  <a:gd name="T92" fmla="*/ 80 w 162"/>
                  <a:gd name="T93" fmla="*/ 48 h 60"/>
                  <a:gd name="T94" fmla="*/ 80 w 162"/>
                  <a:gd name="T95" fmla="*/ 48 h 60"/>
                  <a:gd name="T96" fmla="*/ 110 w 162"/>
                  <a:gd name="T97" fmla="*/ 48 h 60"/>
                  <a:gd name="T98" fmla="*/ 132 w 162"/>
                  <a:gd name="T99" fmla="*/ 42 h 60"/>
                  <a:gd name="T100" fmla="*/ 146 w 162"/>
                  <a:gd name="T101" fmla="*/ 36 h 60"/>
                  <a:gd name="T102" fmla="*/ 148 w 162"/>
                  <a:gd name="T103" fmla="*/ 34 h 60"/>
                  <a:gd name="T104" fmla="*/ 150 w 162"/>
                  <a:gd name="T105" fmla="*/ 30 h 60"/>
                  <a:gd name="T106" fmla="*/ 150 w 162"/>
                  <a:gd name="T107" fmla="*/ 30 h 60"/>
                  <a:gd name="T108" fmla="*/ 148 w 162"/>
                  <a:gd name="T109" fmla="*/ 28 h 60"/>
                  <a:gd name="T110" fmla="*/ 146 w 162"/>
                  <a:gd name="T111" fmla="*/ 26 h 60"/>
                  <a:gd name="T112" fmla="*/ 132 w 162"/>
                  <a:gd name="T113" fmla="*/ 20 h 60"/>
                  <a:gd name="T114" fmla="*/ 110 w 162"/>
                  <a:gd name="T115" fmla="*/ 14 h 60"/>
                  <a:gd name="T116" fmla="*/ 80 w 162"/>
                  <a:gd name="T117" fmla="*/ 12 h 60"/>
                  <a:gd name="T118" fmla="*/ 80 w 162"/>
                  <a:gd name="T11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2" h="60">
                    <a:moveTo>
                      <a:pt x="80" y="60"/>
                    </a:moveTo>
                    <a:lnTo>
                      <a:pt x="80" y="60"/>
                    </a:lnTo>
                    <a:lnTo>
                      <a:pt x="50" y="60"/>
                    </a:lnTo>
                    <a:lnTo>
                      <a:pt x="36" y="56"/>
                    </a:lnTo>
                    <a:lnTo>
                      <a:pt x="24" y="54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4" y="12"/>
                    </a:lnTo>
                    <a:lnTo>
                      <a:pt x="24" y="8"/>
                    </a:lnTo>
                    <a:lnTo>
                      <a:pt x="36" y="6"/>
                    </a:lnTo>
                    <a:lnTo>
                      <a:pt x="50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110" y="2"/>
                    </a:lnTo>
                    <a:lnTo>
                      <a:pt x="124" y="6"/>
                    </a:lnTo>
                    <a:lnTo>
                      <a:pt x="136" y="8"/>
                    </a:lnTo>
                    <a:lnTo>
                      <a:pt x="146" y="12"/>
                    </a:lnTo>
                    <a:lnTo>
                      <a:pt x="154" y="18"/>
                    </a:lnTo>
                    <a:lnTo>
                      <a:pt x="160" y="24"/>
                    </a:lnTo>
                    <a:lnTo>
                      <a:pt x="162" y="30"/>
                    </a:lnTo>
                    <a:lnTo>
                      <a:pt x="162" y="30"/>
                    </a:lnTo>
                    <a:lnTo>
                      <a:pt x="160" y="38"/>
                    </a:lnTo>
                    <a:lnTo>
                      <a:pt x="154" y="44"/>
                    </a:lnTo>
                    <a:lnTo>
                      <a:pt x="146" y="50"/>
                    </a:lnTo>
                    <a:lnTo>
                      <a:pt x="136" y="54"/>
                    </a:lnTo>
                    <a:lnTo>
                      <a:pt x="124" y="56"/>
                    </a:lnTo>
                    <a:lnTo>
                      <a:pt x="110" y="60"/>
                    </a:lnTo>
                    <a:lnTo>
                      <a:pt x="80" y="60"/>
                    </a:lnTo>
                    <a:lnTo>
                      <a:pt x="80" y="60"/>
                    </a:lnTo>
                    <a:close/>
                    <a:moveTo>
                      <a:pt x="80" y="12"/>
                    </a:moveTo>
                    <a:lnTo>
                      <a:pt x="80" y="12"/>
                    </a:lnTo>
                    <a:lnTo>
                      <a:pt x="50" y="14"/>
                    </a:lnTo>
                    <a:lnTo>
                      <a:pt x="28" y="20"/>
                    </a:lnTo>
                    <a:lnTo>
                      <a:pt x="16" y="26"/>
                    </a:lnTo>
                    <a:lnTo>
                      <a:pt x="12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4"/>
                    </a:lnTo>
                    <a:lnTo>
                      <a:pt x="16" y="36"/>
                    </a:lnTo>
                    <a:lnTo>
                      <a:pt x="28" y="42"/>
                    </a:lnTo>
                    <a:lnTo>
                      <a:pt x="50" y="48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110" y="48"/>
                    </a:lnTo>
                    <a:lnTo>
                      <a:pt x="132" y="42"/>
                    </a:lnTo>
                    <a:lnTo>
                      <a:pt x="146" y="36"/>
                    </a:lnTo>
                    <a:lnTo>
                      <a:pt x="148" y="34"/>
                    </a:lnTo>
                    <a:lnTo>
                      <a:pt x="150" y="30"/>
                    </a:lnTo>
                    <a:lnTo>
                      <a:pt x="150" y="30"/>
                    </a:lnTo>
                    <a:lnTo>
                      <a:pt x="148" y="28"/>
                    </a:lnTo>
                    <a:lnTo>
                      <a:pt x="146" y="26"/>
                    </a:lnTo>
                    <a:lnTo>
                      <a:pt x="132" y="20"/>
                    </a:lnTo>
                    <a:lnTo>
                      <a:pt x="110" y="14"/>
                    </a:lnTo>
                    <a:lnTo>
                      <a:pt x="80" y="12"/>
                    </a:lnTo>
                    <a:lnTo>
                      <a:pt x="8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4">
                <a:extLst>
                  <a:ext uri="{FF2B5EF4-FFF2-40B4-BE49-F238E27FC236}">
                    <a16:creationId xmlns:a16="http://schemas.microsoft.com/office/drawing/2014/main" id="{1C098050-DB87-2849-9EAD-D1CEFADF5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875" y="1892300"/>
                <a:ext cx="257175" cy="393700"/>
              </a:xfrm>
              <a:custGeom>
                <a:avLst/>
                <a:gdLst>
                  <a:gd name="T0" fmla="*/ 80 w 162"/>
                  <a:gd name="T1" fmla="*/ 0 h 248"/>
                  <a:gd name="T2" fmla="*/ 36 w 162"/>
                  <a:gd name="T3" fmla="*/ 6 h 248"/>
                  <a:gd name="T4" fmla="*/ 14 w 162"/>
                  <a:gd name="T5" fmla="*/ 12 h 248"/>
                  <a:gd name="T6" fmla="*/ 2 w 162"/>
                  <a:gd name="T7" fmla="*/ 24 h 248"/>
                  <a:gd name="T8" fmla="*/ 0 w 162"/>
                  <a:gd name="T9" fmla="*/ 88 h 248"/>
                  <a:gd name="T10" fmla="*/ 0 w 162"/>
                  <a:gd name="T11" fmla="*/ 94 h 248"/>
                  <a:gd name="T12" fmla="*/ 0 w 162"/>
                  <a:gd name="T13" fmla="*/ 154 h 248"/>
                  <a:gd name="T14" fmla="*/ 0 w 162"/>
                  <a:gd name="T15" fmla="*/ 218 h 248"/>
                  <a:gd name="T16" fmla="*/ 2 w 162"/>
                  <a:gd name="T17" fmla="*/ 226 h 248"/>
                  <a:gd name="T18" fmla="*/ 14 w 162"/>
                  <a:gd name="T19" fmla="*/ 236 h 248"/>
                  <a:gd name="T20" fmla="*/ 36 w 162"/>
                  <a:gd name="T21" fmla="*/ 244 h 248"/>
                  <a:gd name="T22" fmla="*/ 80 w 162"/>
                  <a:gd name="T23" fmla="*/ 248 h 248"/>
                  <a:gd name="T24" fmla="*/ 112 w 162"/>
                  <a:gd name="T25" fmla="*/ 246 h 248"/>
                  <a:gd name="T26" fmla="*/ 138 w 162"/>
                  <a:gd name="T27" fmla="*/ 240 h 248"/>
                  <a:gd name="T28" fmla="*/ 142 w 162"/>
                  <a:gd name="T29" fmla="*/ 238 h 248"/>
                  <a:gd name="T30" fmla="*/ 142 w 162"/>
                  <a:gd name="T31" fmla="*/ 232 h 248"/>
                  <a:gd name="T32" fmla="*/ 134 w 162"/>
                  <a:gd name="T33" fmla="*/ 230 h 248"/>
                  <a:gd name="T34" fmla="*/ 122 w 162"/>
                  <a:gd name="T35" fmla="*/ 232 h 248"/>
                  <a:gd name="T36" fmla="*/ 80 w 162"/>
                  <a:gd name="T37" fmla="*/ 236 h 248"/>
                  <a:gd name="T38" fmla="*/ 50 w 162"/>
                  <a:gd name="T39" fmla="*/ 234 h 248"/>
                  <a:gd name="T40" fmla="*/ 16 w 162"/>
                  <a:gd name="T41" fmla="*/ 224 h 248"/>
                  <a:gd name="T42" fmla="*/ 12 w 162"/>
                  <a:gd name="T43" fmla="*/ 218 h 248"/>
                  <a:gd name="T44" fmla="*/ 12 w 162"/>
                  <a:gd name="T45" fmla="*/ 170 h 248"/>
                  <a:gd name="T46" fmla="*/ 42 w 162"/>
                  <a:gd name="T47" fmla="*/ 180 h 248"/>
                  <a:gd name="T48" fmla="*/ 80 w 162"/>
                  <a:gd name="T49" fmla="*/ 184 h 248"/>
                  <a:gd name="T50" fmla="*/ 100 w 162"/>
                  <a:gd name="T51" fmla="*/ 184 h 248"/>
                  <a:gd name="T52" fmla="*/ 106 w 162"/>
                  <a:gd name="T53" fmla="*/ 182 h 248"/>
                  <a:gd name="T54" fmla="*/ 106 w 162"/>
                  <a:gd name="T55" fmla="*/ 176 h 248"/>
                  <a:gd name="T56" fmla="*/ 100 w 162"/>
                  <a:gd name="T57" fmla="*/ 172 h 248"/>
                  <a:gd name="T58" fmla="*/ 80 w 162"/>
                  <a:gd name="T59" fmla="*/ 172 h 248"/>
                  <a:gd name="T60" fmla="*/ 50 w 162"/>
                  <a:gd name="T61" fmla="*/ 170 h 248"/>
                  <a:gd name="T62" fmla="*/ 16 w 162"/>
                  <a:gd name="T63" fmla="*/ 160 h 248"/>
                  <a:gd name="T64" fmla="*/ 12 w 162"/>
                  <a:gd name="T65" fmla="*/ 154 h 248"/>
                  <a:gd name="T66" fmla="*/ 12 w 162"/>
                  <a:gd name="T67" fmla="*/ 106 h 248"/>
                  <a:gd name="T68" fmla="*/ 42 w 162"/>
                  <a:gd name="T69" fmla="*/ 116 h 248"/>
                  <a:gd name="T70" fmla="*/ 80 w 162"/>
                  <a:gd name="T71" fmla="*/ 118 h 248"/>
                  <a:gd name="T72" fmla="*/ 110 w 162"/>
                  <a:gd name="T73" fmla="*/ 116 h 248"/>
                  <a:gd name="T74" fmla="*/ 136 w 162"/>
                  <a:gd name="T75" fmla="*/ 112 h 248"/>
                  <a:gd name="T76" fmla="*/ 154 w 162"/>
                  <a:gd name="T77" fmla="*/ 102 h 248"/>
                  <a:gd name="T78" fmla="*/ 162 w 162"/>
                  <a:gd name="T79" fmla="*/ 88 h 248"/>
                  <a:gd name="T80" fmla="*/ 162 w 162"/>
                  <a:gd name="T81" fmla="*/ 32 h 248"/>
                  <a:gd name="T82" fmla="*/ 154 w 162"/>
                  <a:gd name="T83" fmla="*/ 18 h 248"/>
                  <a:gd name="T84" fmla="*/ 136 w 162"/>
                  <a:gd name="T85" fmla="*/ 8 h 248"/>
                  <a:gd name="T86" fmla="*/ 110 w 162"/>
                  <a:gd name="T87" fmla="*/ 2 h 248"/>
                  <a:gd name="T88" fmla="*/ 80 w 162"/>
                  <a:gd name="T89" fmla="*/ 0 h 248"/>
                  <a:gd name="T90" fmla="*/ 150 w 162"/>
                  <a:gd name="T91" fmla="*/ 88 h 248"/>
                  <a:gd name="T92" fmla="*/ 146 w 162"/>
                  <a:gd name="T93" fmla="*/ 94 h 248"/>
                  <a:gd name="T94" fmla="*/ 110 w 162"/>
                  <a:gd name="T95" fmla="*/ 104 h 248"/>
                  <a:gd name="T96" fmla="*/ 80 w 162"/>
                  <a:gd name="T97" fmla="*/ 106 h 248"/>
                  <a:gd name="T98" fmla="*/ 28 w 162"/>
                  <a:gd name="T99" fmla="*/ 100 h 248"/>
                  <a:gd name="T100" fmla="*/ 12 w 162"/>
                  <a:gd name="T101" fmla="*/ 92 h 248"/>
                  <a:gd name="T102" fmla="*/ 12 w 162"/>
                  <a:gd name="T103" fmla="*/ 32 h 248"/>
                  <a:gd name="T104" fmla="*/ 12 w 162"/>
                  <a:gd name="T105" fmla="*/ 28 h 248"/>
                  <a:gd name="T106" fmla="*/ 28 w 162"/>
                  <a:gd name="T107" fmla="*/ 20 h 248"/>
                  <a:gd name="T108" fmla="*/ 80 w 162"/>
                  <a:gd name="T109" fmla="*/ 12 h 248"/>
                  <a:gd name="T110" fmla="*/ 110 w 162"/>
                  <a:gd name="T111" fmla="*/ 14 h 248"/>
                  <a:gd name="T112" fmla="*/ 146 w 162"/>
                  <a:gd name="T113" fmla="*/ 26 h 248"/>
                  <a:gd name="T114" fmla="*/ 150 w 162"/>
                  <a:gd name="T115" fmla="*/ 3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2" h="248">
                    <a:moveTo>
                      <a:pt x="80" y="0"/>
                    </a:moveTo>
                    <a:lnTo>
                      <a:pt x="80" y="0"/>
                    </a:lnTo>
                    <a:lnTo>
                      <a:pt x="50" y="2"/>
                    </a:lnTo>
                    <a:lnTo>
                      <a:pt x="36" y="6"/>
                    </a:lnTo>
                    <a:lnTo>
                      <a:pt x="24" y="8"/>
                    </a:lnTo>
                    <a:lnTo>
                      <a:pt x="14" y="12"/>
                    </a:lnTo>
                    <a:lnTo>
                      <a:pt x="6" y="18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94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6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2" y="226"/>
                    </a:lnTo>
                    <a:lnTo>
                      <a:pt x="6" y="232"/>
                    </a:lnTo>
                    <a:lnTo>
                      <a:pt x="14" y="236"/>
                    </a:lnTo>
                    <a:lnTo>
                      <a:pt x="24" y="242"/>
                    </a:lnTo>
                    <a:lnTo>
                      <a:pt x="36" y="244"/>
                    </a:lnTo>
                    <a:lnTo>
                      <a:pt x="50" y="246"/>
                    </a:lnTo>
                    <a:lnTo>
                      <a:pt x="80" y="248"/>
                    </a:lnTo>
                    <a:lnTo>
                      <a:pt x="80" y="248"/>
                    </a:lnTo>
                    <a:lnTo>
                      <a:pt x="112" y="246"/>
                    </a:lnTo>
                    <a:lnTo>
                      <a:pt x="126" y="244"/>
                    </a:lnTo>
                    <a:lnTo>
                      <a:pt x="138" y="240"/>
                    </a:lnTo>
                    <a:lnTo>
                      <a:pt x="138" y="240"/>
                    </a:lnTo>
                    <a:lnTo>
                      <a:pt x="142" y="238"/>
                    </a:lnTo>
                    <a:lnTo>
                      <a:pt x="142" y="232"/>
                    </a:lnTo>
                    <a:lnTo>
                      <a:pt x="142" y="232"/>
                    </a:lnTo>
                    <a:lnTo>
                      <a:pt x="138" y="230"/>
                    </a:lnTo>
                    <a:lnTo>
                      <a:pt x="134" y="230"/>
                    </a:lnTo>
                    <a:lnTo>
                      <a:pt x="134" y="230"/>
                    </a:lnTo>
                    <a:lnTo>
                      <a:pt x="122" y="232"/>
                    </a:lnTo>
                    <a:lnTo>
                      <a:pt x="110" y="234"/>
                    </a:lnTo>
                    <a:lnTo>
                      <a:pt x="80" y="236"/>
                    </a:lnTo>
                    <a:lnTo>
                      <a:pt x="80" y="236"/>
                    </a:lnTo>
                    <a:lnTo>
                      <a:pt x="50" y="234"/>
                    </a:lnTo>
                    <a:lnTo>
                      <a:pt x="28" y="230"/>
                    </a:lnTo>
                    <a:lnTo>
                      <a:pt x="16" y="224"/>
                    </a:lnTo>
                    <a:lnTo>
                      <a:pt x="12" y="222"/>
                    </a:lnTo>
                    <a:lnTo>
                      <a:pt x="12" y="218"/>
                    </a:lnTo>
                    <a:lnTo>
                      <a:pt x="12" y="170"/>
                    </a:lnTo>
                    <a:lnTo>
                      <a:pt x="12" y="170"/>
                    </a:lnTo>
                    <a:lnTo>
                      <a:pt x="24" y="176"/>
                    </a:lnTo>
                    <a:lnTo>
                      <a:pt x="42" y="180"/>
                    </a:lnTo>
                    <a:lnTo>
                      <a:pt x="60" y="184"/>
                    </a:lnTo>
                    <a:lnTo>
                      <a:pt x="80" y="184"/>
                    </a:lnTo>
                    <a:lnTo>
                      <a:pt x="80" y="184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06" y="182"/>
                    </a:lnTo>
                    <a:lnTo>
                      <a:pt x="106" y="176"/>
                    </a:lnTo>
                    <a:lnTo>
                      <a:pt x="106" y="176"/>
                    </a:lnTo>
                    <a:lnTo>
                      <a:pt x="104" y="172"/>
                    </a:lnTo>
                    <a:lnTo>
                      <a:pt x="100" y="172"/>
                    </a:lnTo>
                    <a:lnTo>
                      <a:pt x="100" y="172"/>
                    </a:lnTo>
                    <a:lnTo>
                      <a:pt x="80" y="172"/>
                    </a:lnTo>
                    <a:lnTo>
                      <a:pt x="80" y="172"/>
                    </a:lnTo>
                    <a:lnTo>
                      <a:pt x="50" y="170"/>
                    </a:lnTo>
                    <a:lnTo>
                      <a:pt x="28" y="166"/>
                    </a:lnTo>
                    <a:lnTo>
                      <a:pt x="16" y="160"/>
                    </a:lnTo>
                    <a:lnTo>
                      <a:pt x="12" y="156"/>
                    </a:lnTo>
                    <a:lnTo>
                      <a:pt x="12" y="154"/>
                    </a:lnTo>
                    <a:lnTo>
                      <a:pt x="12" y="106"/>
                    </a:lnTo>
                    <a:lnTo>
                      <a:pt x="12" y="106"/>
                    </a:lnTo>
                    <a:lnTo>
                      <a:pt x="24" y="110"/>
                    </a:lnTo>
                    <a:lnTo>
                      <a:pt x="42" y="116"/>
                    </a:lnTo>
                    <a:lnTo>
                      <a:pt x="60" y="118"/>
                    </a:lnTo>
                    <a:lnTo>
                      <a:pt x="80" y="118"/>
                    </a:lnTo>
                    <a:lnTo>
                      <a:pt x="80" y="118"/>
                    </a:lnTo>
                    <a:lnTo>
                      <a:pt x="110" y="116"/>
                    </a:lnTo>
                    <a:lnTo>
                      <a:pt x="124" y="114"/>
                    </a:lnTo>
                    <a:lnTo>
                      <a:pt x="136" y="112"/>
                    </a:lnTo>
                    <a:lnTo>
                      <a:pt x="146" y="106"/>
                    </a:lnTo>
                    <a:lnTo>
                      <a:pt x="154" y="102"/>
                    </a:lnTo>
                    <a:lnTo>
                      <a:pt x="160" y="96"/>
                    </a:lnTo>
                    <a:lnTo>
                      <a:pt x="162" y="88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60" y="24"/>
                    </a:lnTo>
                    <a:lnTo>
                      <a:pt x="154" y="18"/>
                    </a:lnTo>
                    <a:lnTo>
                      <a:pt x="146" y="12"/>
                    </a:lnTo>
                    <a:lnTo>
                      <a:pt x="136" y="8"/>
                    </a:lnTo>
                    <a:lnTo>
                      <a:pt x="124" y="6"/>
                    </a:lnTo>
                    <a:lnTo>
                      <a:pt x="110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150" y="88"/>
                    </a:moveTo>
                    <a:lnTo>
                      <a:pt x="150" y="88"/>
                    </a:lnTo>
                    <a:lnTo>
                      <a:pt x="148" y="92"/>
                    </a:lnTo>
                    <a:lnTo>
                      <a:pt x="146" y="94"/>
                    </a:lnTo>
                    <a:lnTo>
                      <a:pt x="132" y="100"/>
                    </a:lnTo>
                    <a:lnTo>
                      <a:pt x="110" y="104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50" y="104"/>
                    </a:lnTo>
                    <a:lnTo>
                      <a:pt x="28" y="100"/>
                    </a:lnTo>
                    <a:lnTo>
                      <a:pt x="16" y="94"/>
                    </a:lnTo>
                    <a:lnTo>
                      <a:pt x="12" y="92"/>
                    </a:lnTo>
                    <a:lnTo>
                      <a:pt x="12" y="88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28"/>
                    </a:lnTo>
                    <a:lnTo>
                      <a:pt x="16" y="26"/>
                    </a:lnTo>
                    <a:lnTo>
                      <a:pt x="28" y="20"/>
                    </a:lnTo>
                    <a:lnTo>
                      <a:pt x="50" y="14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110" y="14"/>
                    </a:lnTo>
                    <a:lnTo>
                      <a:pt x="132" y="20"/>
                    </a:lnTo>
                    <a:lnTo>
                      <a:pt x="146" y="26"/>
                    </a:lnTo>
                    <a:lnTo>
                      <a:pt x="148" y="28"/>
                    </a:lnTo>
                    <a:lnTo>
                      <a:pt x="150" y="32"/>
                    </a:lnTo>
                    <a:lnTo>
                      <a:pt x="150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5">
                <a:extLst>
                  <a:ext uri="{FF2B5EF4-FFF2-40B4-BE49-F238E27FC236}">
                    <a16:creationId xmlns:a16="http://schemas.microsoft.com/office/drawing/2014/main" id="{4DC0E8B3-76F8-A34A-B385-1DBACBD43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00375" y="2022475"/>
                <a:ext cx="177800" cy="311150"/>
              </a:xfrm>
              <a:custGeom>
                <a:avLst/>
                <a:gdLst>
                  <a:gd name="T0" fmla="*/ 14 w 112"/>
                  <a:gd name="T1" fmla="*/ 196 h 196"/>
                  <a:gd name="T2" fmla="*/ 14 w 112"/>
                  <a:gd name="T3" fmla="*/ 196 h 196"/>
                  <a:gd name="T4" fmla="*/ 10 w 112"/>
                  <a:gd name="T5" fmla="*/ 196 h 196"/>
                  <a:gd name="T6" fmla="*/ 10 w 112"/>
                  <a:gd name="T7" fmla="*/ 196 h 196"/>
                  <a:gd name="T8" fmla="*/ 8 w 112"/>
                  <a:gd name="T9" fmla="*/ 192 h 196"/>
                  <a:gd name="T10" fmla="*/ 8 w 112"/>
                  <a:gd name="T11" fmla="*/ 188 h 196"/>
                  <a:gd name="T12" fmla="*/ 56 w 112"/>
                  <a:gd name="T13" fmla="*/ 96 h 196"/>
                  <a:gd name="T14" fmla="*/ 6 w 112"/>
                  <a:gd name="T15" fmla="*/ 96 h 196"/>
                  <a:gd name="T16" fmla="*/ 6 w 112"/>
                  <a:gd name="T17" fmla="*/ 96 h 196"/>
                  <a:gd name="T18" fmla="*/ 4 w 112"/>
                  <a:gd name="T19" fmla="*/ 96 h 196"/>
                  <a:gd name="T20" fmla="*/ 2 w 112"/>
                  <a:gd name="T21" fmla="*/ 92 h 196"/>
                  <a:gd name="T22" fmla="*/ 2 w 112"/>
                  <a:gd name="T23" fmla="*/ 92 h 196"/>
                  <a:gd name="T24" fmla="*/ 0 w 112"/>
                  <a:gd name="T25" fmla="*/ 90 h 196"/>
                  <a:gd name="T26" fmla="*/ 2 w 112"/>
                  <a:gd name="T27" fmla="*/ 86 h 196"/>
                  <a:gd name="T28" fmla="*/ 54 w 112"/>
                  <a:gd name="T29" fmla="*/ 4 h 196"/>
                  <a:gd name="T30" fmla="*/ 54 w 112"/>
                  <a:gd name="T31" fmla="*/ 4 h 196"/>
                  <a:gd name="T32" fmla="*/ 58 w 112"/>
                  <a:gd name="T33" fmla="*/ 0 h 196"/>
                  <a:gd name="T34" fmla="*/ 62 w 112"/>
                  <a:gd name="T35" fmla="*/ 0 h 196"/>
                  <a:gd name="T36" fmla="*/ 62 w 112"/>
                  <a:gd name="T37" fmla="*/ 0 h 196"/>
                  <a:gd name="T38" fmla="*/ 66 w 112"/>
                  <a:gd name="T39" fmla="*/ 4 h 196"/>
                  <a:gd name="T40" fmla="*/ 66 w 112"/>
                  <a:gd name="T41" fmla="*/ 8 h 196"/>
                  <a:gd name="T42" fmla="*/ 50 w 112"/>
                  <a:gd name="T43" fmla="*/ 62 h 196"/>
                  <a:gd name="T44" fmla="*/ 106 w 112"/>
                  <a:gd name="T45" fmla="*/ 60 h 196"/>
                  <a:gd name="T46" fmla="*/ 106 w 112"/>
                  <a:gd name="T47" fmla="*/ 60 h 196"/>
                  <a:gd name="T48" fmla="*/ 106 w 112"/>
                  <a:gd name="T49" fmla="*/ 60 h 196"/>
                  <a:gd name="T50" fmla="*/ 106 w 112"/>
                  <a:gd name="T51" fmla="*/ 60 h 196"/>
                  <a:gd name="T52" fmla="*/ 110 w 112"/>
                  <a:gd name="T53" fmla="*/ 62 h 196"/>
                  <a:gd name="T54" fmla="*/ 112 w 112"/>
                  <a:gd name="T55" fmla="*/ 64 h 196"/>
                  <a:gd name="T56" fmla="*/ 112 w 112"/>
                  <a:gd name="T57" fmla="*/ 64 h 196"/>
                  <a:gd name="T58" fmla="*/ 112 w 112"/>
                  <a:gd name="T59" fmla="*/ 66 h 196"/>
                  <a:gd name="T60" fmla="*/ 112 w 112"/>
                  <a:gd name="T61" fmla="*/ 70 h 196"/>
                  <a:gd name="T62" fmla="*/ 18 w 112"/>
                  <a:gd name="T63" fmla="*/ 194 h 196"/>
                  <a:gd name="T64" fmla="*/ 18 w 112"/>
                  <a:gd name="T65" fmla="*/ 194 h 196"/>
                  <a:gd name="T66" fmla="*/ 16 w 112"/>
                  <a:gd name="T67" fmla="*/ 196 h 196"/>
                  <a:gd name="T68" fmla="*/ 14 w 112"/>
                  <a:gd name="T69" fmla="*/ 196 h 196"/>
                  <a:gd name="T70" fmla="*/ 14 w 112"/>
                  <a:gd name="T71" fmla="*/ 196 h 196"/>
                  <a:gd name="T72" fmla="*/ 18 w 112"/>
                  <a:gd name="T73" fmla="*/ 84 h 196"/>
                  <a:gd name="T74" fmla="*/ 66 w 112"/>
                  <a:gd name="T75" fmla="*/ 84 h 196"/>
                  <a:gd name="T76" fmla="*/ 66 w 112"/>
                  <a:gd name="T77" fmla="*/ 84 h 196"/>
                  <a:gd name="T78" fmla="*/ 68 w 112"/>
                  <a:gd name="T79" fmla="*/ 84 h 196"/>
                  <a:gd name="T80" fmla="*/ 70 w 112"/>
                  <a:gd name="T81" fmla="*/ 86 h 196"/>
                  <a:gd name="T82" fmla="*/ 70 w 112"/>
                  <a:gd name="T83" fmla="*/ 86 h 196"/>
                  <a:gd name="T84" fmla="*/ 72 w 112"/>
                  <a:gd name="T85" fmla="*/ 90 h 196"/>
                  <a:gd name="T86" fmla="*/ 70 w 112"/>
                  <a:gd name="T87" fmla="*/ 92 h 196"/>
                  <a:gd name="T88" fmla="*/ 52 w 112"/>
                  <a:gd name="T89" fmla="*/ 130 h 196"/>
                  <a:gd name="T90" fmla="*/ 94 w 112"/>
                  <a:gd name="T91" fmla="*/ 72 h 196"/>
                  <a:gd name="T92" fmla="*/ 42 w 112"/>
                  <a:gd name="T93" fmla="*/ 74 h 196"/>
                  <a:gd name="T94" fmla="*/ 42 w 112"/>
                  <a:gd name="T95" fmla="*/ 74 h 196"/>
                  <a:gd name="T96" fmla="*/ 40 w 112"/>
                  <a:gd name="T97" fmla="*/ 72 h 196"/>
                  <a:gd name="T98" fmla="*/ 38 w 112"/>
                  <a:gd name="T99" fmla="*/ 72 h 196"/>
                  <a:gd name="T100" fmla="*/ 38 w 112"/>
                  <a:gd name="T101" fmla="*/ 72 h 196"/>
                  <a:gd name="T102" fmla="*/ 36 w 112"/>
                  <a:gd name="T103" fmla="*/ 68 h 196"/>
                  <a:gd name="T104" fmla="*/ 36 w 112"/>
                  <a:gd name="T105" fmla="*/ 66 h 196"/>
                  <a:gd name="T106" fmla="*/ 42 w 112"/>
                  <a:gd name="T107" fmla="*/ 44 h 196"/>
                  <a:gd name="T108" fmla="*/ 18 w 112"/>
                  <a:gd name="T109" fmla="*/ 8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2" h="196">
                    <a:moveTo>
                      <a:pt x="14" y="196"/>
                    </a:moveTo>
                    <a:lnTo>
                      <a:pt x="14" y="196"/>
                    </a:lnTo>
                    <a:lnTo>
                      <a:pt x="10" y="196"/>
                    </a:lnTo>
                    <a:lnTo>
                      <a:pt x="10" y="196"/>
                    </a:lnTo>
                    <a:lnTo>
                      <a:pt x="8" y="192"/>
                    </a:lnTo>
                    <a:lnTo>
                      <a:pt x="8" y="188"/>
                    </a:lnTo>
                    <a:lnTo>
                      <a:pt x="56" y="96"/>
                    </a:lnTo>
                    <a:lnTo>
                      <a:pt x="6" y="96"/>
                    </a:lnTo>
                    <a:lnTo>
                      <a:pt x="6" y="96"/>
                    </a:lnTo>
                    <a:lnTo>
                      <a:pt x="4" y="96"/>
                    </a:lnTo>
                    <a:lnTo>
                      <a:pt x="2" y="92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6"/>
                    </a:lnTo>
                    <a:lnTo>
                      <a:pt x="54" y="4"/>
                    </a:lnTo>
                    <a:lnTo>
                      <a:pt x="54" y="4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50" y="62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10" y="62"/>
                    </a:lnTo>
                    <a:lnTo>
                      <a:pt x="112" y="64"/>
                    </a:lnTo>
                    <a:lnTo>
                      <a:pt x="112" y="64"/>
                    </a:lnTo>
                    <a:lnTo>
                      <a:pt x="112" y="66"/>
                    </a:lnTo>
                    <a:lnTo>
                      <a:pt x="112" y="70"/>
                    </a:lnTo>
                    <a:lnTo>
                      <a:pt x="18" y="194"/>
                    </a:lnTo>
                    <a:lnTo>
                      <a:pt x="18" y="194"/>
                    </a:lnTo>
                    <a:lnTo>
                      <a:pt x="16" y="196"/>
                    </a:lnTo>
                    <a:lnTo>
                      <a:pt x="14" y="196"/>
                    </a:lnTo>
                    <a:lnTo>
                      <a:pt x="14" y="196"/>
                    </a:lnTo>
                    <a:close/>
                    <a:moveTo>
                      <a:pt x="18" y="84"/>
                    </a:moveTo>
                    <a:lnTo>
                      <a:pt x="66" y="84"/>
                    </a:lnTo>
                    <a:lnTo>
                      <a:pt x="66" y="84"/>
                    </a:lnTo>
                    <a:lnTo>
                      <a:pt x="68" y="84"/>
                    </a:lnTo>
                    <a:lnTo>
                      <a:pt x="70" y="86"/>
                    </a:lnTo>
                    <a:lnTo>
                      <a:pt x="70" y="86"/>
                    </a:lnTo>
                    <a:lnTo>
                      <a:pt x="72" y="90"/>
                    </a:lnTo>
                    <a:lnTo>
                      <a:pt x="70" y="92"/>
                    </a:lnTo>
                    <a:lnTo>
                      <a:pt x="52" y="130"/>
                    </a:lnTo>
                    <a:lnTo>
                      <a:pt x="94" y="72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40" y="72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36" y="68"/>
                    </a:lnTo>
                    <a:lnTo>
                      <a:pt x="36" y="66"/>
                    </a:lnTo>
                    <a:lnTo>
                      <a:pt x="42" y="44"/>
                    </a:lnTo>
                    <a:lnTo>
                      <a:pt x="18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42C013-6AC0-044F-8EAF-18248ECAA889}"/>
                </a:ext>
              </a:extLst>
            </p:cNvPr>
            <p:cNvSpPr/>
            <p:nvPr/>
          </p:nvSpPr>
          <p:spPr>
            <a:xfrm>
              <a:off x="3903420" y="1442469"/>
              <a:ext cx="914400" cy="9144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3D6FA0-EF73-1B4E-8A21-7E9525D86B9D}"/>
              </a:ext>
            </a:extLst>
          </p:cNvPr>
          <p:cNvGrpSpPr/>
          <p:nvPr/>
        </p:nvGrpSpPr>
        <p:grpSpPr>
          <a:xfrm>
            <a:off x="6649978" y="881063"/>
            <a:ext cx="914400" cy="914400"/>
            <a:chOff x="6440487" y="1466850"/>
            <a:chExt cx="914400" cy="9144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36D5E5-B7B4-0F44-8651-81DEA53262AF}"/>
                </a:ext>
              </a:extLst>
            </p:cNvPr>
            <p:cNvGrpSpPr/>
            <p:nvPr/>
          </p:nvGrpSpPr>
          <p:grpSpPr>
            <a:xfrm>
              <a:off x="6657975" y="1657350"/>
              <a:ext cx="476250" cy="457200"/>
              <a:chOff x="2749550" y="968375"/>
              <a:chExt cx="476250" cy="457200"/>
            </a:xfrm>
            <a:solidFill>
              <a:schemeClr val="accent2"/>
            </a:solidFill>
          </p:grpSpPr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39DC2AD9-7E49-4C47-8C6A-2C32372567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6075" y="968375"/>
                <a:ext cx="206375" cy="79375"/>
              </a:xfrm>
              <a:custGeom>
                <a:avLst/>
                <a:gdLst>
                  <a:gd name="T0" fmla="*/ 66 w 130"/>
                  <a:gd name="T1" fmla="*/ 50 h 50"/>
                  <a:gd name="T2" fmla="*/ 66 w 130"/>
                  <a:gd name="T3" fmla="*/ 50 h 50"/>
                  <a:gd name="T4" fmla="*/ 42 w 130"/>
                  <a:gd name="T5" fmla="*/ 48 h 50"/>
                  <a:gd name="T6" fmla="*/ 22 w 130"/>
                  <a:gd name="T7" fmla="*/ 44 h 50"/>
                  <a:gd name="T8" fmla="*/ 14 w 130"/>
                  <a:gd name="T9" fmla="*/ 40 h 50"/>
                  <a:gd name="T10" fmla="*/ 6 w 130"/>
                  <a:gd name="T11" fmla="*/ 36 h 50"/>
                  <a:gd name="T12" fmla="*/ 2 w 130"/>
                  <a:gd name="T13" fmla="*/ 30 h 50"/>
                  <a:gd name="T14" fmla="*/ 0 w 130"/>
                  <a:gd name="T15" fmla="*/ 24 h 50"/>
                  <a:gd name="T16" fmla="*/ 0 w 130"/>
                  <a:gd name="T17" fmla="*/ 24 h 50"/>
                  <a:gd name="T18" fmla="*/ 2 w 130"/>
                  <a:gd name="T19" fmla="*/ 18 h 50"/>
                  <a:gd name="T20" fmla="*/ 6 w 130"/>
                  <a:gd name="T21" fmla="*/ 14 h 50"/>
                  <a:gd name="T22" fmla="*/ 14 w 130"/>
                  <a:gd name="T23" fmla="*/ 10 h 50"/>
                  <a:gd name="T24" fmla="*/ 22 w 130"/>
                  <a:gd name="T25" fmla="*/ 6 h 50"/>
                  <a:gd name="T26" fmla="*/ 42 w 130"/>
                  <a:gd name="T27" fmla="*/ 2 h 50"/>
                  <a:gd name="T28" fmla="*/ 66 w 130"/>
                  <a:gd name="T29" fmla="*/ 0 h 50"/>
                  <a:gd name="T30" fmla="*/ 66 w 130"/>
                  <a:gd name="T31" fmla="*/ 0 h 50"/>
                  <a:gd name="T32" fmla="*/ 88 w 130"/>
                  <a:gd name="T33" fmla="*/ 2 h 50"/>
                  <a:gd name="T34" fmla="*/ 110 w 130"/>
                  <a:gd name="T35" fmla="*/ 6 h 50"/>
                  <a:gd name="T36" fmla="*/ 118 w 130"/>
                  <a:gd name="T37" fmla="*/ 10 h 50"/>
                  <a:gd name="T38" fmla="*/ 124 w 130"/>
                  <a:gd name="T39" fmla="*/ 14 h 50"/>
                  <a:gd name="T40" fmla="*/ 128 w 130"/>
                  <a:gd name="T41" fmla="*/ 18 h 50"/>
                  <a:gd name="T42" fmla="*/ 130 w 130"/>
                  <a:gd name="T43" fmla="*/ 24 h 50"/>
                  <a:gd name="T44" fmla="*/ 130 w 130"/>
                  <a:gd name="T45" fmla="*/ 24 h 50"/>
                  <a:gd name="T46" fmla="*/ 128 w 130"/>
                  <a:gd name="T47" fmla="*/ 30 h 50"/>
                  <a:gd name="T48" fmla="*/ 124 w 130"/>
                  <a:gd name="T49" fmla="*/ 36 h 50"/>
                  <a:gd name="T50" fmla="*/ 118 w 130"/>
                  <a:gd name="T51" fmla="*/ 40 h 50"/>
                  <a:gd name="T52" fmla="*/ 110 w 130"/>
                  <a:gd name="T53" fmla="*/ 44 h 50"/>
                  <a:gd name="T54" fmla="*/ 88 w 130"/>
                  <a:gd name="T55" fmla="*/ 48 h 50"/>
                  <a:gd name="T56" fmla="*/ 66 w 130"/>
                  <a:gd name="T57" fmla="*/ 50 h 50"/>
                  <a:gd name="T58" fmla="*/ 66 w 130"/>
                  <a:gd name="T59" fmla="*/ 50 h 50"/>
                  <a:gd name="T60" fmla="*/ 66 w 130"/>
                  <a:gd name="T61" fmla="*/ 12 h 50"/>
                  <a:gd name="T62" fmla="*/ 66 w 130"/>
                  <a:gd name="T63" fmla="*/ 12 h 50"/>
                  <a:gd name="T64" fmla="*/ 42 w 130"/>
                  <a:gd name="T65" fmla="*/ 14 h 50"/>
                  <a:gd name="T66" fmla="*/ 26 w 130"/>
                  <a:gd name="T67" fmla="*/ 16 h 50"/>
                  <a:gd name="T68" fmla="*/ 16 w 130"/>
                  <a:gd name="T69" fmla="*/ 22 h 50"/>
                  <a:gd name="T70" fmla="*/ 12 w 130"/>
                  <a:gd name="T71" fmla="*/ 24 h 50"/>
                  <a:gd name="T72" fmla="*/ 12 w 130"/>
                  <a:gd name="T73" fmla="*/ 24 h 50"/>
                  <a:gd name="T74" fmla="*/ 16 w 130"/>
                  <a:gd name="T75" fmla="*/ 28 h 50"/>
                  <a:gd name="T76" fmla="*/ 26 w 130"/>
                  <a:gd name="T77" fmla="*/ 32 h 50"/>
                  <a:gd name="T78" fmla="*/ 42 w 130"/>
                  <a:gd name="T79" fmla="*/ 36 h 50"/>
                  <a:gd name="T80" fmla="*/ 66 w 130"/>
                  <a:gd name="T81" fmla="*/ 38 h 50"/>
                  <a:gd name="T82" fmla="*/ 66 w 130"/>
                  <a:gd name="T83" fmla="*/ 38 h 50"/>
                  <a:gd name="T84" fmla="*/ 88 w 130"/>
                  <a:gd name="T85" fmla="*/ 36 h 50"/>
                  <a:gd name="T86" fmla="*/ 106 w 130"/>
                  <a:gd name="T87" fmla="*/ 32 h 50"/>
                  <a:gd name="T88" fmla="*/ 114 w 130"/>
                  <a:gd name="T89" fmla="*/ 28 h 50"/>
                  <a:gd name="T90" fmla="*/ 118 w 130"/>
                  <a:gd name="T91" fmla="*/ 24 h 50"/>
                  <a:gd name="T92" fmla="*/ 118 w 130"/>
                  <a:gd name="T93" fmla="*/ 24 h 50"/>
                  <a:gd name="T94" fmla="*/ 114 w 130"/>
                  <a:gd name="T95" fmla="*/ 22 h 50"/>
                  <a:gd name="T96" fmla="*/ 104 w 130"/>
                  <a:gd name="T97" fmla="*/ 16 h 50"/>
                  <a:gd name="T98" fmla="*/ 88 w 130"/>
                  <a:gd name="T99" fmla="*/ 14 h 50"/>
                  <a:gd name="T100" fmla="*/ 66 w 130"/>
                  <a:gd name="T101" fmla="*/ 12 h 50"/>
                  <a:gd name="T102" fmla="*/ 66 w 130"/>
                  <a:gd name="T103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0" h="50">
                    <a:moveTo>
                      <a:pt x="66" y="50"/>
                    </a:moveTo>
                    <a:lnTo>
                      <a:pt x="66" y="50"/>
                    </a:lnTo>
                    <a:lnTo>
                      <a:pt x="42" y="48"/>
                    </a:lnTo>
                    <a:lnTo>
                      <a:pt x="22" y="44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4" y="10"/>
                    </a:lnTo>
                    <a:lnTo>
                      <a:pt x="22" y="6"/>
                    </a:lnTo>
                    <a:lnTo>
                      <a:pt x="42" y="2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88" y="2"/>
                    </a:lnTo>
                    <a:lnTo>
                      <a:pt x="110" y="6"/>
                    </a:lnTo>
                    <a:lnTo>
                      <a:pt x="118" y="10"/>
                    </a:lnTo>
                    <a:lnTo>
                      <a:pt x="124" y="14"/>
                    </a:lnTo>
                    <a:lnTo>
                      <a:pt x="128" y="18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28" y="30"/>
                    </a:lnTo>
                    <a:lnTo>
                      <a:pt x="124" y="36"/>
                    </a:lnTo>
                    <a:lnTo>
                      <a:pt x="118" y="40"/>
                    </a:lnTo>
                    <a:lnTo>
                      <a:pt x="110" y="44"/>
                    </a:lnTo>
                    <a:lnTo>
                      <a:pt x="88" y="48"/>
                    </a:lnTo>
                    <a:lnTo>
                      <a:pt x="66" y="50"/>
                    </a:lnTo>
                    <a:lnTo>
                      <a:pt x="66" y="50"/>
                    </a:lnTo>
                    <a:close/>
                    <a:moveTo>
                      <a:pt x="66" y="12"/>
                    </a:moveTo>
                    <a:lnTo>
                      <a:pt x="66" y="12"/>
                    </a:lnTo>
                    <a:lnTo>
                      <a:pt x="42" y="14"/>
                    </a:lnTo>
                    <a:lnTo>
                      <a:pt x="26" y="16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8"/>
                    </a:lnTo>
                    <a:lnTo>
                      <a:pt x="26" y="32"/>
                    </a:lnTo>
                    <a:lnTo>
                      <a:pt x="42" y="36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88" y="36"/>
                    </a:lnTo>
                    <a:lnTo>
                      <a:pt x="106" y="32"/>
                    </a:lnTo>
                    <a:lnTo>
                      <a:pt x="114" y="28"/>
                    </a:lnTo>
                    <a:lnTo>
                      <a:pt x="118" y="24"/>
                    </a:lnTo>
                    <a:lnTo>
                      <a:pt x="118" y="24"/>
                    </a:lnTo>
                    <a:lnTo>
                      <a:pt x="114" y="22"/>
                    </a:lnTo>
                    <a:lnTo>
                      <a:pt x="104" y="16"/>
                    </a:lnTo>
                    <a:lnTo>
                      <a:pt x="88" y="14"/>
                    </a:lnTo>
                    <a:lnTo>
                      <a:pt x="66" y="12"/>
                    </a:lnTo>
                    <a:lnTo>
                      <a:pt x="6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E90FF8E8-06DB-A34C-8322-FD59169EDA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6075" y="968375"/>
                <a:ext cx="206375" cy="311150"/>
              </a:xfrm>
              <a:custGeom>
                <a:avLst/>
                <a:gdLst>
                  <a:gd name="T0" fmla="*/ 130 w 130"/>
                  <a:gd name="T1" fmla="*/ 24 h 196"/>
                  <a:gd name="T2" fmla="*/ 124 w 130"/>
                  <a:gd name="T3" fmla="*/ 14 h 196"/>
                  <a:gd name="T4" fmla="*/ 110 w 130"/>
                  <a:gd name="T5" fmla="*/ 6 h 196"/>
                  <a:gd name="T6" fmla="*/ 66 w 130"/>
                  <a:gd name="T7" fmla="*/ 0 h 196"/>
                  <a:gd name="T8" fmla="*/ 42 w 130"/>
                  <a:gd name="T9" fmla="*/ 2 h 196"/>
                  <a:gd name="T10" fmla="*/ 14 w 130"/>
                  <a:gd name="T11" fmla="*/ 10 h 196"/>
                  <a:gd name="T12" fmla="*/ 2 w 130"/>
                  <a:gd name="T13" fmla="*/ 18 h 196"/>
                  <a:gd name="T14" fmla="*/ 0 w 130"/>
                  <a:gd name="T15" fmla="*/ 24 h 196"/>
                  <a:gd name="T16" fmla="*/ 0 w 130"/>
                  <a:gd name="T17" fmla="*/ 170 h 196"/>
                  <a:gd name="T18" fmla="*/ 2 w 130"/>
                  <a:gd name="T19" fmla="*/ 176 h 196"/>
                  <a:gd name="T20" fmla="*/ 14 w 130"/>
                  <a:gd name="T21" fmla="*/ 186 h 196"/>
                  <a:gd name="T22" fmla="*/ 42 w 130"/>
                  <a:gd name="T23" fmla="*/ 194 h 196"/>
                  <a:gd name="T24" fmla="*/ 66 w 130"/>
                  <a:gd name="T25" fmla="*/ 196 h 196"/>
                  <a:gd name="T26" fmla="*/ 110 w 130"/>
                  <a:gd name="T27" fmla="*/ 190 h 196"/>
                  <a:gd name="T28" fmla="*/ 124 w 130"/>
                  <a:gd name="T29" fmla="*/ 182 h 196"/>
                  <a:gd name="T30" fmla="*/ 130 w 130"/>
                  <a:gd name="T31" fmla="*/ 170 h 196"/>
                  <a:gd name="T32" fmla="*/ 130 w 130"/>
                  <a:gd name="T33" fmla="*/ 124 h 196"/>
                  <a:gd name="T34" fmla="*/ 130 w 130"/>
                  <a:gd name="T35" fmla="*/ 74 h 196"/>
                  <a:gd name="T36" fmla="*/ 130 w 130"/>
                  <a:gd name="T37" fmla="*/ 24 h 196"/>
                  <a:gd name="T38" fmla="*/ 118 w 130"/>
                  <a:gd name="T39" fmla="*/ 120 h 196"/>
                  <a:gd name="T40" fmla="*/ 104 w 130"/>
                  <a:gd name="T41" fmla="*/ 128 h 196"/>
                  <a:gd name="T42" fmla="*/ 66 w 130"/>
                  <a:gd name="T43" fmla="*/ 132 h 196"/>
                  <a:gd name="T44" fmla="*/ 42 w 130"/>
                  <a:gd name="T45" fmla="*/ 132 h 196"/>
                  <a:gd name="T46" fmla="*/ 16 w 130"/>
                  <a:gd name="T47" fmla="*/ 124 h 196"/>
                  <a:gd name="T48" fmla="*/ 12 w 130"/>
                  <a:gd name="T49" fmla="*/ 84 h 196"/>
                  <a:gd name="T50" fmla="*/ 24 w 130"/>
                  <a:gd name="T51" fmla="*/ 88 h 196"/>
                  <a:gd name="T52" fmla="*/ 50 w 130"/>
                  <a:gd name="T53" fmla="*/ 94 h 196"/>
                  <a:gd name="T54" fmla="*/ 66 w 130"/>
                  <a:gd name="T55" fmla="*/ 94 h 196"/>
                  <a:gd name="T56" fmla="*/ 94 w 130"/>
                  <a:gd name="T57" fmla="*/ 92 h 196"/>
                  <a:gd name="T58" fmla="*/ 118 w 130"/>
                  <a:gd name="T59" fmla="*/ 84 h 196"/>
                  <a:gd name="T60" fmla="*/ 12 w 130"/>
                  <a:gd name="T61" fmla="*/ 24 h 196"/>
                  <a:gd name="T62" fmla="*/ 16 w 130"/>
                  <a:gd name="T63" fmla="*/ 22 h 196"/>
                  <a:gd name="T64" fmla="*/ 42 w 130"/>
                  <a:gd name="T65" fmla="*/ 14 h 196"/>
                  <a:gd name="T66" fmla="*/ 66 w 130"/>
                  <a:gd name="T67" fmla="*/ 12 h 196"/>
                  <a:gd name="T68" fmla="*/ 104 w 130"/>
                  <a:gd name="T69" fmla="*/ 16 h 196"/>
                  <a:gd name="T70" fmla="*/ 118 w 130"/>
                  <a:gd name="T71" fmla="*/ 24 h 196"/>
                  <a:gd name="T72" fmla="*/ 118 w 130"/>
                  <a:gd name="T73" fmla="*/ 70 h 196"/>
                  <a:gd name="T74" fmla="*/ 104 w 130"/>
                  <a:gd name="T75" fmla="*/ 76 h 196"/>
                  <a:gd name="T76" fmla="*/ 66 w 130"/>
                  <a:gd name="T77" fmla="*/ 82 h 196"/>
                  <a:gd name="T78" fmla="*/ 42 w 130"/>
                  <a:gd name="T79" fmla="*/ 80 h 196"/>
                  <a:gd name="T80" fmla="*/ 16 w 130"/>
                  <a:gd name="T81" fmla="*/ 72 h 196"/>
                  <a:gd name="T82" fmla="*/ 12 w 130"/>
                  <a:gd name="T83" fmla="*/ 24 h 196"/>
                  <a:gd name="T84" fmla="*/ 66 w 130"/>
                  <a:gd name="T85" fmla="*/ 184 h 196"/>
                  <a:gd name="T86" fmla="*/ 26 w 130"/>
                  <a:gd name="T87" fmla="*/ 178 h 196"/>
                  <a:gd name="T88" fmla="*/ 12 w 130"/>
                  <a:gd name="T89" fmla="*/ 170 h 196"/>
                  <a:gd name="T90" fmla="*/ 12 w 130"/>
                  <a:gd name="T91" fmla="*/ 136 h 196"/>
                  <a:gd name="T92" fmla="*/ 36 w 130"/>
                  <a:gd name="T93" fmla="*/ 142 h 196"/>
                  <a:gd name="T94" fmla="*/ 66 w 130"/>
                  <a:gd name="T95" fmla="*/ 144 h 196"/>
                  <a:gd name="T96" fmla="*/ 80 w 130"/>
                  <a:gd name="T97" fmla="*/ 144 h 196"/>
                  <a:gd name="T98" fmla="*/ 108 w 130"/>
                  <a:gd name="T99" fmla="*/ 140 h 196"/>
                  <a:gd name="T100" fmla="*/ 118 w 130"/>
                  <a:gd name="T101" fmla="*/ 170 h 196"/>
                  <a:gd name="T102" fmla="*/ 114 w 130"/>
                  <a:gd name="T103" fmla="*/ 174 h 196"/>
                  <a:gd name="T104" fmla="*/ 88 w 130"/>
                  <a:gd name="T105" fmla="*/ 182 h 196"/>
                  <a:gd name="T106" fmla="*/ 66 w 130"/>
                  <a:gd name="T107" fmla="*/ 18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96">
                    <a:moveTo>
                      <a:pt x="130" y="24"/>
                    </a:moveTo>
                    <a:lnTo>
                      <a:pt x="130" y="24"/>
                    </a:lnTo>
                    <a:lnTo>
                      <a:pt x="128" y="18"/>
                    </a:lnTo>
                    <a:lnTo>
                      <a:pt x="124" y="14"/>
                    </a:lnTo>
                    <a:lnTo>
                      <a:pt x="118" y="10"/>
                    </a:lnTo>
                    <a:lnTo>
                      <a:pt x="110" y="6"/>
                    </a:lnTo>
                    <a:lnTo>
                      <a:pt x="88" y="2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42" y="2"/>
                    </a:lnTo>
                    <a:lnTo>
                      <a:pt x="22" y="6"/>
                    </a:lnTo>
                    <a:lnTo>
                      <a:pt x="14" y="10"/>
                    </a:lnTo>
                    <a:lnTo>
                      <a:pt x="6" y="14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24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2" y="176"/>
                    </a:lnTo>
                    <a:lnTo>
                      <a:pt x="6" y="182"/>
                    </a:lnTo>
                    <a:lnTo>
                      <a:pt x="14" y="186"/>
                    </a:lnTo>
                    <a:lnTo>
                      <a:pt x="22" y="190"/>
                    </a:lnTo>
                    <a:lnTo>
                      <a:pt x="42" y="194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8" y="194"/>
                    </a:lnTo>
                    <a:lnTo>
                      <a:pt x="110" y="190"/>
                    </a:lnTo>
                    <a:lnTo>
                      <a:pt x="118" y="186"/>
                    </a:lnTo>
                    <a:lnTo>
                      <a:pt x="124" y="182"/>
                    </a:lnTo>
                    <a:lnTo>
                      <a:pt x="128" y="176"/>
                    </a:lnTo>
                    <a:lnTo>
                      <a:pt x="130" y="170"/>
                    </a:lnTo>
                    <a:lnTo>
                      <a:pt x="130" y="124"/>
                    </a:lnTo>
                    <a:lnTo>
                      <a:pt x="130" y="124"/>
                    </a:lnTo>
                    <a:lnTo>
                      <a:pt x="130" y="74"/>
                    </a:lnTo>
                    <a:lnTo>
                      <a:pt x="130" y="74"/>
                    </a:lnTo>
                    <a:lnTo>
                      <a:pt x="130" y="24"/>
                    </a:lnTo>
                    <a:lnTo>
                      <a:pt x="130" y="24"/>
                    </a:lnTo>
                    <a:close/>
                    <a:moveTo>
                      <a:pt x="118" y="120"/>
                    </a:moveTo>
                    <a:lnTo>
                      <a:pt x="118" y="120"/>
                    </a:lnTo>
                    <a:lnTo>
                      <a:pt x="114" y="124"/>
                    </a:lnTo>
                    <a:lnTo>
                      <a:pt x="104" y="128"/>
                    </a:lnTo>
                    <a:lnTo>
                      <a:pt x="88" y="132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42" y="132"/>
                    </a:lnTo>
                    <a:lnTo>
                      <a:pt x="26" y="128"/>
                    </a:lnTo>
                    <a:lnTo>
                      <a:pt x="16" y="124"/>
                    </a:lnTo>
                    <a:lnTo>
                      <a:pt x="12" y="120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24" y="88"/>
                    </a:lnTo>
                    <a:lnTo>
                      <a:pt x="36" y="92"/>
                    </a:lnTo>
                    <a:lnTo>
                      <a:pt x="50" y="94"/>
                    </a:lnTo>
                    <a:lnTo>
                      <a:pt x="66" y="94"/>
                    </a:lnTo>
                    <a:lnTo>
                      <a:pt x="66" y="94"/>
                    </a:lnTo>
                    <a:lnTo>
                      <a:pt x="80" y="94"/>
                    </a:lnTo>
                    <a:lnTo>
                      <a:pt x="94" y="92"/>
                    </a:lnTo>
                    <a:lnTo>
                      <a:pt x="108" y="88"/>
                    </a:lnTo>
                    <a:lnTo>
                      <a:pt x="118" y="84"/>
                    </a:lnTo>
                    <a:lnTo>
                      <a:pt x="118" y="120"/>
                    </a:lnTo>
                    <a:close/>
                    <a:moveTo>
                      <a:pt x="12" y="24"/>
                    </a:moveTo>
                    <a:lnTo>
                      <a:pt x="12" y="24"/>
                    </a:lnTo>
                    <a:lnTo>
                      <a:pt x="16" y="22"/>
                    </a:lnTo>
                    <a:lnTo>
                      <a:pt x="26" y="16"/>
                    </a:lnTo>
                    <a:lnTo>
                      <a:pt x="42" y="14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88" y="14"/>
                    </a:lnTo>
                    <a:lnTo>
                      <a:pt x="104" y="16"/>
                    </a:lnTo>
                    <a:lnTo>
                      <a:pt x="114" y="22"/>
                    </a:lnTo>
                    <a:lnTo>
                      <a:pt x="118" y="24"/>
                    </a:lnTo>
                    <a:lnTo>
                      <a:pt x="118" y="70"/>
                    </a:lnTo>
                    <a:lnTo>
                      <a:pt x="118" y="70"/>
                    </a:lnTo>
                    <a:lnTo>
                      <a:pt x="114" y="72"/>
                    </a:lnTo>
                    <a:lnTo>
                      <a:pt x="104" y="76"/>
                    </a:lnTo>
                    <a:lnTo>
                      <a:pt x="88" y="80"/>
                    </a:lnTo>
                    <a:lnTo>
                      <a:pt x="66" y="82"/>
                    </a:lnTo>
                    <a:lnTo>
                      <a:pt x="66" y="82"/>
                    </a:lnTo>
                    <a:lnTo>
                      <a:pt x="42" y="80"/>
                    </a:lnTo>
                    <a:lnTo>
                      <a:pt x="26" y="76"/>
                    </a:lnTo>
                    <a:lnTo>
                      <a:pt x="16" y="72"/>
                    </a:lnTo>
                    <a:lnTo>
                      <a:pt x="12" y="70"/>
                    </a:lnTo>
                    <a:lnTo>
                      <a:pt x="12" y="24"/>
                    </a:lnTo>
                    <a:close/>
                    <a:moveTo>
                      <a:pt x="66" y="184"/>
                    </a:moveTo>
                    <a:lnTo>
                      <a:pt x="66" y="184"/>
                    </a:lnTo>
                    <a:lnTo>
                      <a:pt x="42" y="182"/>
                    </a:lnTo>
                    <a:lnTo>
                      <a:pt x="26" y="178"/>
                    </a:lnTo>
                    <a:lnTo>
                      <a:pt x="16" y="174"/>
                    </a:lnTo>
                    <a:lnTo>
                      <a:pt x="12" y="170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24" y="140"/>
                    </a:lnTo>
                    <a:lnTo>
                      <a:pt x="36" y="142"/>
                    </a:lnTo>
                    <a:lnTo>
                      <a:pt x="50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80" y="144"/>
                    </a:lnTo>
                    <a:lnTo>
                      <a:pt x="94" y="142"/>
                    </a:lnTo>
                    <a:lnTo>
                      <a:pt x="108" y="140"/>
                    </a:lnTo>
                    <a:lnTo>
                      <a:pt x="118" y="136"/>
                    </a:lnTo>
                    <a:lnTo>
                      <a:pt x="118" y="170"/>
                    </a:lnTo>
                    <a:lnTo>
                      <a:pt x="118" y="170"/>
                    </a:lnTo>
                    <a:lnTo>
                      <a:pt x="114" y="174"/>
                    </a:lnTo>
                    <a:lnTo>
                      <a:pt x="106" y="178"/>
                    </a:lnTo>
                    <a:lnTo>
                      <a:pt x="88" y="182"/>
                    </a:lnTo>
                    <a:lnTo>
                      <a:pt x="66" y="184"/>
                    </a:lnTo>
                    <a:lnTo>
                      <a:pt x="66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A9D17E00-2D4C-1E44-909D-C13E186A5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550" y="1250950"/>
                <a:ext cx="133350" cy="174625"/>
              </a:xfrm>
              <a:custGeom>
                <a:avLst/>
                <a:gdLst>
                  <a:gd name="T0" fmla="*/ 72 w 84"/>
                  <a:gd name="T1" fmla="*/ 110 h 110"/>
                  <a:gd name="T2" fmla="*/ 10 w 84"/>
                  <a:gd name="T3" fmla="*/ 110 h 110"/>
                  <a:gd name="T4" fmla="*/ 10 w 84"/>
                  <a:gd name="T5" fmla="*/ 110 h 110"/>
                  <a:gd name="T6" fmla="*/ 6 w 84"/>
                  <a:gd name="T7" fmla="*/ 110 h 110"/>
                  <a:gd name="T8" fmla="*/ 2 w 84"/>
                  <a:gd name="T9" fmla="*/ 108 h 110"/>
                  <a:gd name="T10" fmla="*/ 0 w 84"/>
                  <a:gd name="T11" fmla="*/ 104 h 110"/>
                  <a:gd name="T12" fmla="*/ 0 w 84"/>
                  <a:gd name="T13" fmla="*/ 98 h 110"/>
                  <a:gd name="T14" fmla="*/ 0 w 84"/>
                  <a:gd name="T15" fmla="*/ 40 h 110"/>
                  <a:gd name="T16" fmla="*/ 0 w 84"/>
                  <a:gd name="T17" fmla="*/ 40 h 110"/>
                  <a:gd name="T18" fmla="*/ 0 w 84"/>
                  <a:gd name="T19" fmla="*/ 36 h 110"/>
                  <a:gd name="T20" fmla="*/ 6 w 84"/>
                  <a:gd name="T21" fmla="*/ 34 h 110"/>
                  <a:gd name="T22" fmla="*/ 6 w 84"/>
                  <a:gd name="T23" fmla="*/ 34 h 110"/>
                  <a:gd name="T24" fmla="*/ 10 w 84"/>
                  <a:gd name="T25" fmla="*/ 36 h 110"/>
                  <a:gd name="T26" fmla="*/ 12 w 84"/>
                  <a:gd name="T27" fmla="*/ 40 h 110"/>
                  <a:gd name="T28" fmla="*/ 12 w 84"/>
                  <a:gd name="T29" fmla="*/ 98 h 110"/>
                  <a:gd name="T30" fmla="*/ 72 w 84"/>
                  <a:gd name="T31" fmla="*/ 98 h 110"/>
                  <a:gd name="T32" fmla="*/ 72 w 84"/>
                  <a:gd name="T33" fmla="*/ 12 h 110"/>
                  <a:gd name="T34" fmla="*/ 34 w 84"/>
                  <a:gd name="T35" fmla="*/ 12 h 110"/>
                  <a:gd name="T36" fmla="*/ 34 w 84"/>
                  <a:gd name="T37" fmla="*/ 12 h 110"/>
                  <a:gd name="T38" fmla="*/ 30 w 84"/>
                  <a:gd name="T39" fmla="*/ 10 h 110"/>
                  <a:gd name="T40" fmla="*/ 28 w 84"/>
                  <a:gd name="T41" fmla="*/ 6 h 110"/>
                  <a:gd name="T42" fmla="*/ 28 w 84"/>
                  <a:gd name="T43" fmla="*/ 6 h 110"/>
                  <a:gd name="T44" fmla="*/ 30 w 84"/>
                  <a:gd name="T45" fmla="*/ 2 h 110"/>
                  <a:gd name="T46" fmla="*/ 34 w 84"/>
                  <a:gd name="T47" fmla="*/ 0 h 110"/>
                  <a:gd name="T48" fmla="*/ 72 w 84"/>
                  <a:gd name="T49" fmla="*/ 0 h 110"/>
                  <a:gd name="T50" fmla="*/ 72 w 84"/>
                  <a:gd name="T51" fmla="*/ 0 h 110"/>
                  <a:gd name="T52" fmla="*/ 76 w 84"/>
                  <a:gd name="T53" fmla="*/ 2 h 110"/>
                  <a:gd name="T54" fmla="*/ 80 w 84"/>
                  <a:gd name="T55" fmla="*/ 4 h 110"/>
                  <a:gd name="T56" fmla="*/ 82 w 84"/>
                  <a:gd name="T57" fmla="*/ 8 h 110"/>
                  <a:gd name="T58" fmla="*/ 84 w 84"/>
                  <a:gd name="T59" fmla="*/ 12 h 110"/>
                  <a:gd name="T60" fmla="*/ 84 w 84"/>
                  <a:gd name="T61" fmla="*/ 98 h 110"/>
                  <a:gd name="T62" fmla="*/ 84 w 84"/>
                  <a:gd name="T63" fmla="*/ 98 h 110"/>
                  <a:gd name="T64" fmla="*/ 82 w 84"/>
                  <a:gd name="T65" fmla="*/ 104 h 110"/>
                  <a:gd name="T66" fmla="*/ 80 w 84"/>
                  <a:gd name="T67" fmla="*/ 108 h 110"/>
                  <a:gd name="T68" fmla="*/ 76 w 84"/>
                  <a:gd name="T69" fmla="*/ 110 h 110"/>
                  <a:gd name="T70" fmla="*/ 72 w 84"/>
                  <a:gd name="T71" fmla="*/ 110 h 110"/>
                  <a:gd name="T72" fmla="*/ 72 w 84"/>
                  <a:gd name="T7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" h="110">
                    <a:moveTo>
                      <a:pt x="72" y="110"/>
                    </a:moveTo>
                    <a:lnTo>
                      <a:pt x="10" y="110"/>
                    </a:lnTo>
                    <a:lnTo>
                      <a:pt x="10" y="110"/>
                    </a:lnTo>
                    <a:lnTo>
                      <a:pt x="6" y="110"/>
                    </a:lnTo>
                    <a:lnTo>
                      <a:pt x="2" y="108"/>
                    </a:lnTo>
                    <a:lnTo>
                      <a:pt x="0" y="104"/>
                    </a:lnTo>
                    <a:lnTo>
                      <a:pt x="0" y="9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2" y="40"/>
                    </a:lnTo>
                    <a:lnTo>
                      <a:pt x="12" y="98"/>
                    </a:lnTo>
                    <a:lnTo>
                      <a:pt x="72" y="98"/>
                    </a:lnTo>
                    <a:lnTo>
                      <a:pt x="72" y="1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10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6" y="2"/>
                    </a:lnTo>
                    <a:lnTo>
                      <a:pt x="80" y="4"/>
                    </a:lnTo>
                    <a:lnTo>
                      <a:pt x="82" y="8"/>
                    </a:lnTo>
                    <a:lnTo>
                      <a:pt x="84" y="12"/>
                    </a:lnTo>
                    <a:lnTo>
                      <a:pt x="84" y="98"/>
                    </a:lnTo>
                    <a:lnTo>
                      <a:pt x="84" y="98"/>
                    </a:lnTo>
                    <a:lnTo>
                      <a:pt x="82" y="10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D57EE729-62EC-7B48-9C87-CF93C5D039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9550" y="1250950"/>
                <a:ext cx="63500" cy="73025"/>
              </a:xfrm>
              <a:custGeom>
                <a:avLst/>
                <a:gdLst>
                  <a:gd name="T0" fmla="*/ 28 w 40"/>
                  <a:gd name="T1" fmla="*/ 46 h 46"/>
                  <a:gd name="T2" fmla="*/ 6 w 40"/>
                  <a:gd name="T3" fmla="*/ 46 h 46"/>
                  <a:gd name="T4" fmla="*/ 6 w 40"/>
                  <a:gd name="T5" fmla="*/ 46 h 46"/>
                  <a:gd name="T6" fmla="*/ 2 w 40"/>
                  <a:gd name="T7" fmla="*/ 44 h 46"/>
                  <a:gd name="T8" fmla="*/ 0 w 40"/>
                  <a:gd name="T9" fmla="*/ 42 h 46"/>
                  <a:gd name="T10" fmla="*/ 0 w 40"/>
                  <a:gd name="T11" fmla="*/ 42 h 46"/>
                  <a:gd name="T12" fmla="*/ 0 w 40"/>
                  <a:gd name="T13" fmla="*/ 38 h 46"/>
                  <a:gd name="T14" fmla="*/ 0 w 40"/>
                  <a:gd name="T15" fmla="*/ 36 h 46"/>
                  <a:gd name="T16" fmla="*/ 30 w 40"/>
                  <a:gd name="T17" fmla="*/ 2 h 46"/>
                  <a:gd name="T18" fmla="*/ 30 w 40"/>
                  <a:gd name="T19" fmla="*/ 2 h 46"/>
                  <a:gd name="T20" fmla="*/ 34 w 40"/>
                  <a:gd name="T21" fmla="*/ 0 h 46"/>
                  <a:gd name="T22" fmla="*/ 38 w 40"/>
                  <a:gd name="T23" fmla="*/ 0 h 46"/>
                  <a:gd name="T24" fmla="*/ 38 w 40"/>
                  <a:gd name="T25" fmla="*/ 0 h 46"/>
                  <a:gd name="T26" fmla="*/ 40 w 40"/>
                  <a:gd name="T27" fmla="*/ 2 h 46"/>
                  <a:gd name="T28" fmla="*/ 40 w 40"/>
                  <a:gd name="T29" fmla="*/ 6 h 46"/>
                  <a:gd name="T30" fmla="*/ 40 w 40"/>
                  <a:gd name="T31" fmla="*/ 32 h 46"/>
                  <a:gd name="T32" fmla="*/ 40 w 40"/>
                  <a:gd name="T33" fmla="*/ 32 h 46"/>
                  <a:gd name="T34" fmla="*/ 40 w 40"/>
                  <a:gd name="T35" fmla="*/ 36 h 46"/>
                  <a:gd name="T36" fmla="*/ 36 w 40"/>
                  <a:gd name="T37" fmla="*/ 40 h 46"/>
                  <a:gd name="T38" fmla="*/ 32 w 40"/>
                  <a:gd name="T39" fmla="*/ 44 h 46"/>
                  <a:gd name="T40" fmla="*/ 28 w 40"/>
                  <a:gd name="T41" fmla="*/ 46 h 46"/>
                  <a:gd name="T42" fmla="*/ 28 w 40"/>
                  <a:gd name="T43" fmla="*/ 46 h 46"/>
                  <a:gd name="T44" fmla="*/ 18 w 40"/>
                  <a:gd name="T45" fmla="*/ 34 h 46"/>
                  <a:gd name="T46" fmla="*/ 28 w 40"/>
                  <a:gd name="T47" fmla="*/ 34 h 46"/>
                  <a:gd name="T48" fmla="*/ 28 w 40"/>
                  <a:gd name="T49" fmla="*/ 34 h 46"/>
                  <a:gd name="T50" fmla="*/ 28 w 40"/>
                  <a:gd name="T51" fmla="*/ 32 h 46"/>
                  <a:gd name="T52" fmla="*/ 28 w 40"/>
                  <a:gd name="T53" fmla="*/ 22 h 46"/>
                  <a:gd name="T54" fmla="*/ 18 w 40"/>
                  <a:gd name="T5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6">
                    <a:moveTo>
                      <a:pt x="28" y="46"/>
                    </a:moveTo>
                    <a:lnTo>
                      <a:pt x="6" y="46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2"/>
                    </a:lnTo>
                    <a:lnTo>
                      <a:pt x="40" y="6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40" y="36"/>
                    </a:lnTo>
                    <a:lnTo>
                      <a:pt x="36" y="40"/>
                    </a:lnTo>
                    <a:lnTo>
                      <a:pt x="32" y="44"/>
                    </a:lnTo>
                    <a:lnTo>
                      <a:pt x="28" y="46"/>
                    </a:lnTo>
                    <a:lnTo>
                      <a:pt x="28" y="46"/>
                    </a:lnTo>
                    <a:close/>
                    <a:moveTo>
                      <a:pt x="18" y="34"/>
                    </a:moveTo>
                    <a:lnTo>
                      <a:pt x="28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28" y="22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95309F19-FBD0-2C40-AE76-96F6EF817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450" y="1250950"/>
                <a:ext cx="133350" cy="174625"/>
              </a:xfrm>
              <a:custGeom>
                <a:avLst/>
                <a:gdLst>
                  <a:gd name="T0" fmla="*/ 72 w 84"/>
                  <a:gd name="T1" fmla="*/ 110 h 110"/>
                  <a:gd name="T2" fmla="*/ 12 w 84"/>
                  <a:gd name="T3" fmla="*/ 110 h 110"/>
                  <a:gd name="T4" fmla="*/ 12 w 84"/>
                  <a:gd name="T5" fmla="*/ 110 h 110"/>
                  <a:gd name="T6" fmla="*/ 8 w 84"/>
                  <a:gd name="T7" fmla="*/ 110 h 110"/>
                  <a:gd name="T8" fmla="*/ 4 w 84"/>
                  <a:gd name="T9" fmla="*/ 108 h 110"/>
                  <a:gd name="T10" fmla="*/ 2 w 84"/>
                  <a:gd name="T11" fmla="*/ 104 h 110"/>
                  <a:gd name="T12" fmla="*/ 0 w 84"/>
                  <a:gd name="T13" fmla="*/ 98 h 110"/>
                  <a:gd name="T14" fmla="*/ 0 w 84"/>
                  <a:gd name="T15" fmla="*/ 40 h 110"/>
                  <a:gd name="T16" fmla="*/ 0 w 84"/>
                  <a:gd name="T17" fmla="*/ 40 h 110"/>
                  <a:gd name="T18" fmla="*/ 2 w 84"/>
                  <a:gd name="T19" fmla="*/ 36 h 110"/>
                  <a:gd name="T20" fmla="*/ 6 w 84"/>
                  <a:gd name="T21" fmla="*/ 34 h 110"/>
                  <a:gd name="T22" fmla="*/ 6 w 84"/>
                  <a:gd name="T23" fmla="*/ 34 h 110"/>
                  <a:gd name="T24" fmla="*/ 10 w 84"/>
                  <a:gd name="T25" fmla="*/ 36 h 110"/>
                  <a:gd name="T26" fmla="*/ 12 w 84"/>
                  <a:gd name="T27" fmla="*/ 40 h 110"/>
                  <a:gd name="T28" fmla="*/ 12 w 84"/>
                  <a:gd name="T29" fmla="*/ 98 h 110"/>
                  <a:gd name="T30" fmla="*/ 72 w 84"/>
                  <a:gd name="T31" fmla="*/ 98 h 110"/>
                  <a:gd name="T32" fmla="*/ 72 w 84"/>
                  <a:gd name="T33" fmla="*/ 12 h 110"/>
                  <a:gd name="T34" fmla="*/ 36 w 84"/>
                  <a:gd name="T35" fmla="*/ 12 h 110"/>
                  <a:gd name="T36" fmla="*/ 36 w 84"/>
                  <a:gd name="T37" fmla="*/ 12 h 110"/>
                  <a:gd name="T38" fmla="*/ 32 w 84"/>
                  <a:gd name="T39" fmla="*/ 10 h 110"/>
                  <a:gd name="T40" fmla="*/ 30 w 84"/>
                  <a:gd name="T41" fmla="*/ 6 h 110"/>
                  <a:gd name="T42" fmla="*/ 30 w 84"/>
                  <a:gd name="T43" fmla="*/ 6 h 110"/>
                  <a:gd name="T44" fmla="*/ 32 w 84"/>
                  <a:gd name="T45" fmla="*/ 2 h 110"/>
                  <a:gd name="T46" fmla="*/ 36 w 84"/>
                  <a:gd name="T47" fmla="*/ 0 h 110"/>
                  <a:gd name="T48" fmla="*/ 72 w 84"/>
                  <a:gd name="T49" fmla="*/ 0 h 110"/>
                  <a:gd name="T50" fmla="*/ 72 w 84"/>
                  <a:gd name="T51" fmla="*/ 0 h 110"/>
                  <a:gd name="T52" fmla="*/ 78 w 84"/>
                  <a:gd name="T53" fmla="*/ 2 h 110"/>
                  <a:gd name="T54" fmla="*/ 82 w 84"/>
                  <a:gd name="T55" fmla="*/ 4 h 110"/>
                  <a:gd name="T56" fmla="*/ 84 w 84"/>
                  <a:gd name="T57" fmla="*/ 8 h 110"/>
                  <a:gd name="T58" fmla="*/ 84 w 84"/>
                  <a:gd name="T59" fmla="*/ 12 h 110"/>
                  <a:gd name="T60" fmla="*/ 84 w 84"/>
                  <a:gd name="T61" fmla="*/ 98 h 110"/>
                  <a:gd name="T62" fmla="*/ 84 w 84"/>
                  <a:gd name="T63" fmla="*/ 98 h 110"/>
                  <a:gd name="T64" fmla="*/ 84 w 84"/>
                  <a:gd name="T65" fmla="*/ 104 h 110"/>
                  <a:gd name="T66" fmla="*/ 82 w 84"/>
                  <a:gd name="T67" fmla="*/ 108 h 110"/>
                  <a:gd name="T68" fmla="*/ 78 w 84"/>
                  <a:gd name="T69" fmla="*/ 110 h 110"/>
                  <a:gd name="T70" fmla="*/ 72 w 84"/>
                  <a:gd name="T71" fmla="*/ 110 h 110"/>
                  <a:gd name="T72" fmla="*/ 72 w 84"/>
                  <a:gd name="T7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" h="110">
                    <a:moveTo>
                      <a:pt x="72" y="110"/>
                    </a:moveTo>
                    <a:lnTo>
                      <a:pt x="12" y="110"/>
                    </a:lnTo>
                    <a:lnTo>
                      <a:pt x="12" y="110"/>
                    </a:lnTo>
                    <a:lnTo>
                      <a:pt x="8" y="110"/>
                    </a:lnTo>
                    <a:lnTo>
                      <a:pt x="4" y="108"/>
                    </a:lnTo>
                    <a:lnTo>
                      <a:pt x="2" y="104"/>
                    </a:lnTo>
                    <a:lnTo>
                      <a:pt x="0" y="9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2" y="40"/>
                    </a:lnTo>
                    <a:lnTo>
                      <a:pt x="12" y="98"/>
                    </a:lnTo>
                    <a:lnTo>
                      <a:pt x="72" y="98"/>
                    </a:lnTo>
                    <a:lnTo>
                      <a:pt x="72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2"/>
                    </a:lnTo>
                    <a:lnTo>
                      <a:pt x="36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8" y="2"/>
                    </a:lnTo>
                    <a:lnTo>
                      <a:pt x="82" y="4"/>
                    </a:lnTo>
                    <a:lnTo>
                      <a:pt x="84" y="8"/>
                    </a:lnTo>
                    <a:lnTo>
                      <a:pt x="84" y="12"/>
                    </a:lnTo>
                    <a:lnTo>
                      <a:pt x="84" y="98"/>
                    </a:lnTo>
                    <a:lnTo>
                      <a:pt x="84" y="98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78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1">
                <a:extLst>
                  <a:ext uri="{FF2B5EF4-FFF2-40B4-BE49-F238E27FC236}">
                    <a16:creationId xmlns:a16="http://schemas.microsoft.com/office/drawing/2014/main" id="{6C939856-8B33-2946-A246-2707BC155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2450" y="1250950"/>
                <a:ext cx="66675" cy="73025"/>
              </a:xfrm>
              <a:custGeom>
                <a:avLst/>
                <a:gdLst>
                  <a:gd name="T0" fmla="*/ 28 w 42"/>
                  <a:gd name="T1" fmla="*/ 46 h 46"/>
                  <a:gd name="T2" fmla="*/ 6 w 42"/>
                  <a:gd name="T3" fmla="*/ 46 h 46"/>
                  <a:gd name="T4" fmla="*/ 6 w 42"/>
                  <a:gd name="T5" fmla="*/ 46 h 46"/>
                  <a:gd name="T6" fmla="*/ 4 w 42"/>
                  <a:gd name="T7" fmla="*/ 44 h 46"/>
                  <a:gd name="T8" fmla="*/ 0 w 42"/>
                  <a:gd name="T9" fmla="*/ 42 h 46"/>
                  <a:gd name="T10" fmla="*/ 0 w 42"/>
                  <a:gd name="T11" fmla="*/ 42 h 46"/>
                  <a:gd name="T12" fmla="*/ 0 w 42"/>
                  <a:gd name="T13" fmla="*/ 38 h 46"/>
                  <a:gd name="T14" fmla="*/ 2 w 42"/>
                  <a:gd name="T15" fmla="*/ 36 h 46"/>
                  <a:gd name="T16" fmla="*/ 32 w 42"/>
                  <a:gd name="T17" fmla="*/ 2 h 46"/>
                  <a:gd name="T18" fmla="*/ 32 w 42"/>
                  <a:gd name="T19" fmla="*/ 2 h 46"/>
                  <a:gd name="T20" fmla="*/ 34 w 42"/>
                  <a:gd name="T21" fmla="*/ 0 h 46"/>
                  <a:gd name="T22" fmla="*/ 38 w 42"/>
                  <a:gd name="T23" fmla="*/ 0 h 46"/>
                  <a:gd name="T24" fmla="*/ 38 w 42"/>
                  <a:gd name="T25" fmla="*/ 0 h 46"/>
                  <a:gd name="T26" fmla="*/ 42 w 42"/>
                  <a:gd name="T27" fmla="*/ 2 h 46"/>
                  <a:gd name="T28" fmla="*/ 42 w 42"/>
                  <a:gd name="T29" fmla="*/ 6 h 46"/>
                  <a:gd name="T30" fmla="*/ 42 w 42"/>
                  <a:gd name="T31" fmla="*/ 32 h 46"/>
                  <a:gd name="T32" fmla="*/ 42 w 42"/>
                  <a:gd name="T33" fmla="*/ 32 h 46"/>
                  <a:gd name="T34" fmla="*/ 42 w 42"/>
                  <a:gd name="T35" fmla="*/ 36 h 46"/>
                  <a:gd name="T36" fmla="*/ 38 w 42"/>
                  <a:gd name="T37" fmla="*/ 40 h 46"/>
                  <a:gd name="T38" fmla="*/ 34 w 42"/>
                  <a:gd name="T39" fmla="*/ 44 h 46"/>
                  <a:gd name="T40" fmla="*/ 28 w 42"/>
                  <a:gd name="T41" fmla="*/ 46 h 46"/>
                  <a:gd name="T42" fmla="*/ 28 w 42"/>
                  <a:gd name="T43" fmla="*/ 46 h 46"/>
                  <a:gd name="T44" fmla="*/ 20 w 42"/>
                  <a:gd name="T45" fmla="*/ 34 h 46"/>
                  <a:gd name="T46" fmla="*/ 28 w 42"/>
                  <a:gd name="T47" fmla="*/ 34 h 46"/>
                  <a:gd name="T48" fmla="*/ 28 w 42"/>
                  <a:gd name="T49" fmla="*/ 34 h 46"/>
                  <a:gd name="T50" fmla="*/ 30 w 42"/>
                  <a:gd name="T51" fmla="*/ 32 h 46"/>
                  <a:gd name="T52" fmla="*/ 30 w 42"/>
                  <a:gd name="T53" fmla="*/ 22 h 46"/>
                  <a:gd name="T54" fmla="*/ 20 w 42"/>
                  <a:gd name="T5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46">
                    <a:moveTo>
                      <a:pt x="28" y="46"/>
                    </a:moveTo>
                    <a:lnTo>
                      <a:pt x="6" y="46"/>
                    </a:lnTo>
                    <a:lnTo>
                      <a:pt x="6" y="46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6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6"/>
                    </a:lnTo>
                    <a:lnTo>
                      <a:pt x="38" y="40"/>
                    </a:lnTo>
                    <a:lnTo>
                      <a:pt x="34" y="44"/>
                    </a:lnTo>
                    <a:lnTo>
                      <a:pt x="28" y="46"/>
                    </a:lnTo>
                    <a:lnTo>
                      <a:pt x="28" y="46"/>
                    </a:lnTo>
                    <a:close/>
                    <a:moveTo>
                      <a:pt x="20" y="34"/>
                    </a:moveTo>
                    <a:lnTo>
                      <a:pt x="28" y="34"/>
                    </a:lnTo>
                    <a:lnTo>
                      <a:pt x="28" y="34"/>
                    </a:lnTo>
                    <a:lnTo>
                      <a:pt x="30" y="32"/>
                    </a:lnTo>
                    <a:lnTo>
                      <a:pt x="30" y="22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2">
                <a:extLst>
                  <a:ext uri="{FF2B5EF4-FFF2-40B4-BE49-F238E27FC236}">
                    <a16:creationId xmlns:a16="http://schemas.microsoft.com/office/drawing/2014/main" id="{13827D4D-146B-684A-816B-97DF58AA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175" y="1152525"/>
                <a:ext cx="76200" cy="82550"/>
              </a:xfrm>
              <a:custGeom>
                <a:avLst/>
                <a:gdLst>
                  <a:gd name="T0" fmla="*/ 6 w 48"/>
                  <a:gd name="T1" fmla="*/ 52 h 52"/>
                  <a:gd name="T2" fmla="*/ 6 w 48"/>
                  <a:gd name="T3" fmla="*/ 52 h 52"/>
                  <a:gd name="T4" fmla="*/ 2 w 48"/>
                  <a:gd name="T5" fmla="*/ 50 h 52"/>
                  <a:gd name="T6" fmla="*/ 2 w 48"/>
                  <a:gd name="T7" fmla="*/ 50 h 52"/>
                  <a:gd name="T8" fmla="*/ 0 w 48"/>
                  <a:gd name="T9" fmla="*/ 46 h 52"/>
                  <a:gd name="T10" fmla="*/ 0 w 48"/>
                  <a:gd name="T11" fmla="*/ 42 h 52"/>
                  <a:gd name="T12" fmla="*/ 38 w 48"/>
                  <a:gd name="T13" fmla="*/ 2 h 52"/>
                  <a:gd name="T14" fmla="*/ 38 w 48"/>
                  <a:gd name="T15" fmla="*/ 2 h 52"/>
                  <a:gd name="T16" fmla="*/ 42 w 48"/>
                  <a:gd name="T17" fmla="*/ 0 h 52"/>
                  <a:gd name="T18" fmla="*/ 46 w 48"/>
                  <a:gd name="T19" fmla="*/ 0 h 52"/>
                  <a:gd name="T20" fmla="*/ 46 w 48"/>
                  <a:gd name="T21" fmla="*/ 0 h 52"/>
                  <a:gd name="T22" fmla="*/ 48 w 48"/>
                  <a:gd name="T23" fmla="*/ 4 h 52"/>
                  <a:gd name="T24" fmla="*/ 46 w 48"/>
                  <a:gd name="T25" fmla="*/ 10 h 52"/>
                  <a:gd name="T26" fmla="*/ 10 w 48"/>
                  <a:gd name="T27" fmla="*/ 50 h 52"/>
                  <a:gd name="T28" fmla="*/ 10 w 48"/>
                  <a:gd name="T29" fmla="*/ 50 h 52"/>
                  <a:gd name="T30" fmla="*/ 6 w 48"/>
                  <a:gd name="T31" fmla="*/ 52 h 52"/>
                  <a:gd name="T32" fmla="*/ 6 w 48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2">
                    <a:moveTo>
                      <a:pt x="6" y="52"/>
                    </a:moveTo>
                    <a:lnTo>
                      <a:pt x="6" y="52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6" y="52"/>
                    </a:lnTo>
                    <a:lnTo>
                      <a:pt x="6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3">
                <a:extLst>
                  <a:ext uri="{FF2B5EF4-FFF2-40B4-BE49-F238E27FC236}">
                    <a16:creationId xmlns:a16="http://schemas.microsoft.com/office/drawing/2014/main" id="{703169F2-17ED-5E40-A786-F95FCF481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1184275"/>
                <a:ext cx="25400" cy="53975"/>
              </a:xfrm>
              <a:custGeom>
                <a:avLst/>
                <a:gdLst>
                  <a:gd name="T0" fmla="*/ 6 w 16"/>
                  <a:gd name="T1" fmla="*/ 34 h 34"/>
                  <a:gd name="T2" fmla="*/ 6 w 16"/>
                  <a:gd name="T3" fmla="*/ 34 h 34"/>
                  <a:gd name="T4" fmla="*/ 4 w 16"/>
                  <a:gd name="T5" fmla="*/ 34 h 34"/>
                  <a:gd name="T6" fmla="*/ 4 w 16"/>
                  <a:gd name="T7" fmla="*/ 34 h 34"/>
                  <a:gd name="T8" fmla="*/ 0 w 16"/>
                  <a:gd name="T9" fmla="*/ 32 h 34"/>
                  <a:gd name="T10" fmla="*/ 0 w 16"/>
                  <a:gd name="T11" fmla="*/ 26 h 34"/>
                  <a:gd name="T12" fmla="*/ 4 w 16"/>
                  <a:gd name="T13" fmla="*/ 4 h 34"/>
                  <a:gd name="T14" fmla="*/ 4 w 16"/>
                  <a:gd name="T15" fmla="*/ 4 h 34"/>
                  <a:gd name="T16" fmla="*/ 6 w 16"/>
                  <a:gd name="T17" fmla="*/ 0 h 34"/>
                  <a:gd name="T18" fmla="*/ 10 w 16"/>
                  <a:gd name="T19" fmla="*/ 0 h 34"/>
                  <a:gd name="T20" fmla="*/ 10 w 16"/>
                  <a:gd name="T21" fmla="*/ 0 h 34"/>
                  <a:gd name="T22" fmla="*/ 14 w 16"/>
                  <a:gd name="T23" fmla="*/ 2 h 34"/>
                  <a:gd name="T24" fmla="*/ 16 w 16"/>
                  <a:gd name="T25" fmla="*/ 6 h 34"/>
                  <a:gd name="T26" fmla="*/ 12 w 16"/>
                  <a:gd name="T27" fmla="*/ 28 h 34"/>
                  <a:gd name="T28" fmla="*/ 12 w 16"/>
                  <a:gd name="T29" fmla="*/ 28 h 34"/>
                  <a:gd name="T30" fmla="*/ 10 w 16"/>
                  <a:gd name="T31" fmla="*/ 32 h 34"/>
                  <a:gd name="T32" fmla="*/ 6 w 16"/>
                  <a:gd name="T33" fmla="*/ 34 h 34"/>
                  <a:gd name="T34" fmla="*/ 6 w 16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34">
                    <a:moveTo>
                      <a:pt x="6" y="34"/>
                    </a:moveTo>
                    <a:lnTo>
                      <a:pt x="6" y="34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16" y="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6" y="34"/>
                    </a:lnTo>
                    <a:lnTo>
                      <a:pt x="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44">
                <a:extLst>
                  <a:ext uri="{FF2B5EF4-FFF2-40B4-BE49-F238E27FC236}">
                    <a16:creationId xmlns:a16="http://schemas.microsoft.com/office/drawing/2014/main" id="{F6D642C8-5952-D34B-BDA9-E97BBC2CE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1212850"/>
                <a:ext cx="50800" cy="25400"/>
              </a:xfrm>
              <a:custGeom>
                <a:avLst/>
                <a:gdLst>
                  <a:gd name="T0" fmla="*/ 6 w 32"/>
                  <a:gd name="T1" fmla="*/ 16 h 16"/>
                  <a:gd name="T2" fmla="*/ 6 w 32"/>
                  <a:gd name="T3" fmla="*/ 16 h 16"/>
                  <a:gd name="T4" fmla="*/ 2 w 32"/>
                  <a:gd name="T5" fmla="*/ 14 h 16"/>
                  <a:gd name="T6" fmla="*/ 0 w 32"/>
                  <a:gd name="T7" fmla="*/ 10 h 16"/>
                  <a:gd name="T8" fmla="*/ 0 w 32"/>
                  <a:gd name="T9" fmla="*/ 10 h 16"/>
                  <a:gd name="T10" fmla="*/ 2 w 32"/>
                  <a:gd name="T11" fmla="*/ 6 h 16"/>
                  <a:gd name="T12" fmla="*/ 6 w 32"/>
                  <a:gd name="T13" fmla="*/ 4 h 16"/>
                  <a:gd name="T14" fmla="*/ 26 w 32"/>
                  <a:gd name="T15" fmla="*/ 0 h 16"/>
                  <a:gd name="T16" fmla="*/ 26 w 32"/>
                  <a:gd name="T17" fmla="*/ 0 h 16"/>
                  <a:gd name="T18" fmla="*/ 30 w 32"/>
                  <a:gd name="T19" fmla="*/ 2 h 16"/>
                  <a:gd name="T20" fmla="*/ 32 w 32"/>
                  <a:gd name="T21" fmla="*/ 6 h 16"/>
                  <a:gd name="T22" fmla="*/ 32 w 32"/>
                  <a:gd name="T23" fmla="*/ 6 h 16"/>
                  <a:gd name="T24" fmla="*/ 32 w 32"/>
                  <a:gd name="T25" fmla="*/ 10 h 16"/>
                  <a:gd name="T26" fmla="*/ 28 w 32"/>
                  <a:gd name="T27" fmla="*/ 12 h 16"/>
                  <a:gd name="T28" fmla="*/ 8 w 32"/>
                  <a:gd name="T29" fmla="*/ 16 h 16"/>
                  <a:gd name="T30" fmla="*/ 8 w 32"/>
                  <a:gd name="T31" fmla="*/ 16 h 16"/>
                  <a:gd name="T32" fmla="*/ 6 w 32"/>
                  <a:gd name="T33" fmla="*/ 16 h 16"/>
                  <a:gd name="T34" fmla="*/ 6 w 32"/>
                  <a:gd name="T3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6" y="16"/>
                    </a:moveTo>
                    <a:lnTo>
                      <a:pt x="6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0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2" y="10"/>
                    </a:lnTo>
                    <a:lnTo>
                      <a:pt x="28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45">
                <a:extLst>
                  <a:ext uri="{FF2B5EF4-FFF2-40B4-BE49-F238E27FC236}">
                    <a16:creationId xmlns:a16="http://schemas.microsoft.com/office/drawing/2014/main" id="{09AA109C-6094-1946-83F4-0C0CED126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975" y="1152525"/>
                <a:ext cx="76200" cy="82550"/>
              </a:xfrm>
              <a:custGeom>
                <a:avLst/>
                <a:gdLst>
                  <a:gd name="T0" fmla="*/ 42 w 48"/>
                  <a:gd name="T1" fmla="*/ 52 h 52"/>
                  <a:gd name="T2" fmla="*/ 42 w 48"/>
                  <a:gd name="T3" fmla="*/ 52 h 52"/>
                  <a:gd name="T4" fmla="*/ 38 w 48"/>
                  <a:gd name="T5" fmla="*/ 50 h 52"/>
                  <a:gd name="T6" fmla="*/ 2 w 48"/>
                  <a:gd name="T7" fmla="*/ 10 h 52"/>
                  <a:gd name="T8" fmla="*/ 2 w 48"/>
                  <a:gd name="T9" fmla="*/ 10 h 52"/>
                  <a:gd name="T10" fmla="*/ 0 w 48"/>
                  <a:gd name="T11" fmla="*/ 4 h 52"/>
                  <a:gd name="T12" fmla="*/ 2 w 48"/>
                  <a:gd name="T13" fmla="*/ 0 h 52"/>
                  <a:gd name="T14" fmla="*/ 2 w 48"/>
                  <a:gd name="T15" fmla="*/ 0 h 52"/>
                  <a:gd name="T16" fmla="*/ 6 w 48"/>
                  <a:gd name="T17" fmla="*/ 0 h 52"/>
                  <a:gd name="T18" fmla="*/ 10 w 48"/>
                  <a:gd name="T19" fmla="*/ 2 h 52"/>
                  <a:gd name="T20" fmla="*/ 48 w 48"/>
                  <a:gd name="T21" fmla="*/ 42 h 52"/>
                  <a:gd name="T22" fmla="*/ 48 w 48"/>
                  <a:gd name="T23" fmla="*/ 42 h 52"/>
                  <a:gd name="T24" fmla="*/ 48 w 48"/>
                  <a:gd name="T25" fmla="*/ 46 h 52"/>
                  <a:gd name="T26" fmla="*/ 46 w 48"/>
                  <a:gd name="T27" fmla="*/ 50 h 52"/>
                  <a:gd name="T28" fmla="*/ 46 w 48"/>
                  <a:gd name="T29" fmla="*/ 50 h 52"/>
                  <a:gd name="T30" fmla="*/ 42 w 48"/>
                  <a:gd name="T31" fmla="*/ 52 h 52"/>
                  <a:gd name="T32" fmla="*/ 42 w 48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2">
                    <a:moveTo>
                      <a:pt x="42" y="52"/>
                    </a:moveTo>
                    <a:lnTo>
                      <a:pt x="42" y="52"/>
                    </a:lnTo>
                    <a:lnTo>
                      <a:pt x="38" y="5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48" y="46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2" y="52"/>
                    </a:lnTo>
                    <a:lnTo>
                      <a:pt x="4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46">
                <a:extLst>
                  <a:ext uri="{FF2B5EF4-FFF2-40B4-BE49-F238E27FC236}">
                    <a16:creationId xmlns:a16="http://schemas.microsoft.com/office/drawing/2014/main" id="{23C60A7D-5681-6F44-9113-8ADA35390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1184275"/>
                <a:ext cx="25400" cy="53975"/>
              </a:xfrm>
              <a:custGeom>
                <a:avLst/>
                <a:gdLst>
                  <a:gd name="T0" fmla="*/ 10 w 16"/>
                  <a:gd name="T1" fmla="*/ 34 h 34"/>
                  <a:gd name="T2" fmla="*/ 10 w 16"/>
                  <a:gd name="T3" fmla="*/ 34 h 34"/>
                  <a:gd name="T4" fmla="*/ 6 w 16"/>
                  <a:gd name="T5" fmla="*/ 32 h 34"/>
                  <a:gd name="T6" fmla="*/ 4 w 16"/>
                  <a:gd name="T7" fmla="*/ 28 h 34"/>
                  <a:gd name="T8" fmla="*/ 0 w 16"/>
                  <a:gd name="T9" fmla="*/ 6 h 34"/>
                  <a:gd name="T10" fmla="*/ 0 w 16"/>
                  <a:gd name="T11" fmla="*/ 6 h 34"/>
                  <a:gd name="T12" fmla="*/ 2 w 16"/>
                  <a:gd name="T13" fmla="*/ 2 h 34"/>
                  <a:gd name="T14" fmla="*/ 6 w 16"/>
                  <a:gd name="T15" fmla="*/ 0 h 34"/>
                  <a:gd name="T16" fmla="*/ 6 w 16"/>
                  <a:gd name="T17" fmla="*/ 0 h 34"/>
                  <a:gd name="T18" fmla="*/ 10 w 16"/>
                  <a:gd name="T19" fmla="*/ 0 h 34"/>
                  <a:gd name="T20" fmla="*/ 12 w 16"/>
                  <a:gd name="T21" fmla="*/ 4 h 34"/>
                  <a:gd name="T22" fmla="*/ 16 w 16"/>
                  <a:gd name="T23" fmla="*/ 26 h 34"/>
                  <a:gd name="T24" fmla="*/ 16 w 16"/>
                  <a:gd name="T25" fmla="*/ 26 h 34"/>
                  <a:gd name="T26" fmla="*/ 16 w 16"/>
                  <a:gd name="T27" fmla="*/ 32 h 34"/>
                  <a:gd name="T28" fmla="*/ 12 w 16"/>
                  <a:gd name="T29" fmla="*/ 34 h 34"/>
                  <a:gd name="T30" fmla="*/ 12 w 16"/>
                  <a:gd name="T31" fmla="*/ 34 h 34"/>
                  <a:gd name="T32" fmla="*/ 10 w 16"/>
                  <a:gd name="T33" fmla="*/ 34 h 34"/>
                  <a:gd name="T34" fmla="*/ 10 w 16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34">
                    <a:moveTo>
                      <a:pt x="10" y="34"/>
                    </a:moveTo>
                    <a:lnTo>
                      <a:pt x="10" y="34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34"/>
                    </a:lnTo>
                    <a:lnTo>
                      <a:pt x="1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7">
                <a:extLst>
                  <a:ext uri="{FF2B5EF4-FFF2-40B4-BE49-F238E27FC236}">
                    <a16:creationId xmlns:a16="http://schemas.microsoft.com/office/drawing/2014/main" id="{C0059E40-1985-1B41-9A3F-5E29C04C3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725" y="1212850"/>
                <a:ext cx="50800" cy="25400"/>
              </a:xfrm>
              <a:custGeom>
                <a:avLst/>
                <a:gdLst>
                  <a:gd name="T0" fmla="*/ 26 w 32"/>
                  <a:gd name="T1" fmla="*/ 16 h 16"/>
                  <a:gd name="T2" fmla="*/ 26 w 32"/>
                  <a:gd name="T3" fmla="*/ 16 h 16"/>
                  <a:gd name="T4" fmla="*/ 26 w 32"/>
                  <a:gd name="T5" fmla="*/ 16 h 16"/>
                  <a:gd name="T6" fmla="*/ 4 w 32"/>
                  <a:gd name="T7" fmla="*/ 12 h 16"/>
                  <a:gd name="T8" fmla="*/ 4 w 32"/>
                  <a:gd name="T9" fmla="*/ 12 h 16"/>
                  <a:gd name="T10" fmla="*/ 0 w 32"/>
                  <a:gd name="T11" fmla="*/ 10 h 16"/>
                  <a:gd name="T12" fmla="*/ 0 w 32"/>
                  <a:gd name="T13" fmla="*/ 6 h 16"/>
                  <a:gd name="T14" fmla="*/ 0 w 32"/>
                  <a:gd name="T15" fmla="*/ 6 h 16"/>
                  <a:gd name="T16" fmla="*/ 2 w 32"/>
                  <a:gd name="T17" fmla="*/ 2 h 16"/>
                  <a:gd name="T18" fmla="*/ 6 w 32"/>
                  <a:gd name="T19" fmla="*/ 0 h 16"/>
                  <a:gd name="T20" fmla="*/ 26 w 32"/>
                  <a:gd name="T21" fmla="*/ 4 h 16"/>
                  <a:gd name="T22" fmla="*/ 26 w 32"/>
                  <a:gd name="T23" fmla="*/ 4 h 16"/>
                  <a:gd name="T24" fmla="*/ 30 w 32"/>
                  <a:gd name="T25" fmla="*/ 6 h 16"/>
                  <a:gd name="T26" fmla="*/ 32 w 32"/>
                  <a:gd name="T27" fmla="*/ 10 h 16"/>
                  <a:gd name="T28" fmla="*/ 32 w 32"/>
                  <a:gd name="T29" fmla="*/ 10 h 16"/>
                  <a:gd name="T30" fmla="*/ 30 w 32"/>
                  <a:gd name="T31" fmla="*/ 14 h 16"/>
                  <a:gd name="T32" fmla="*/ 26 w 32"/>
                  <a:gd name="T33" fmla="*/ 16 h 16"/>
                  <a:gd name="T34" fmla="*/ 26 w 32"/>
                  <a:gd name="T3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26" y="16"/>
                    </a:moveTo>
                    <a:lnTo>
                      <a:pt x="26" y="16"/>
                    </a:lnTo>
                    <a:lnTo>
                      <a:pt x="26" y="16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0" y="14"/>
                    </a:lnTo>
                    <a:lnTo>
                      <a:pt x="26" y="16"/>
                    </a:lnTo>
                    <a:lnTo>
                      <a:pt x="2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6BA015-B15B-4B4C-8703-37284EA13944}"/>
                </a:ext>
              </a:extLst>
            </p:cNvPr>
            <p:cNvSpPr/>
            <p:nvPr/>
          </p:nvSpPr>
          <p:spPr>
            <a:xfrm>
              <a:off x="6440487" y="1466850"/>
              <a:ext cx="914400" cy="91440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1F54AE1-0688-804E-8FD8-E1BC0427E7E2}"/>
              </a:ext>
            </a:extLst>
          </p:cNvPr>
          <p:cNvSpPr/>
          <p:nvPr/>
        </p:nvSpPr>
        <p:spPr>
          <a:xfrm>
            <a:off x="1139532" y="2661663"/>
            <a:ext cx="1492715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Collect Data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9860A7C-3D28-E24C-8482-18DDDED079AD}"/>
              </a:ext>
            </a:extLst>
          </p:cNvPr>
          <p:cNvSpPr/>
          <p:nvPr/>
        </p:nvSpPr>
        <p:spPr>
          <a:xfrm>
            <a:off x="1147137" y="3375356"/>
            <a:ext cx="1472411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Clean Data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7175B40-86B7-EF44-8255-18703FDB66A8}"/>
              </a:ext>
            </a:extLst>
          </p:cNvPr>
          <p:cNvSpPr/>
          <p:nvPr/>
        </p:nvSpPr>
        <p:spPr>
          <a:xfrm>
            <a:off x="3861120" y="2676223"/>
            <a:ext cx="1650472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Model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6D35767-E546-6C42-93E2-7CFDDCA06193}"/>
              </a:ext>
            </a:extLst>
          </p:cNvPr>
          <p:cNvSpPr/>
          <p:nvPr/>
        </p:nvSpPr>
        <p:spPr>
          <a:xfrm>
            <a:off x="3875079" y="4629150"/>
            <a:ext cx="1650472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Optimize Model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509493D-2E79-6B48-B2AE-C4AB1F024903}"/>
              </a:ext>
            </a:extLst>
          </p:cNvPr>
          <p:cNvSpPr/>
          <p:nvPr/>
        </p:nvSpPr>
        <p:spPr>
          <a:xfrm>
            <a:off x="3866198" y="3335912"/>
            <a:ext cx="1650472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Train Model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C3260BD-8BEF-BA4E-97EC-11E160F7F30E}"/>
              </a:ext>
            </a:extLst>
          </p:cNvPr>
          <p:cNvSpPr/>
          <p:nvPr/>
        </p:nvSpPr>
        <p:spPr>
          <a:xfrm>
            <a:off x="3874816" y="4021712"/>
            <a:ext cx="1650472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Model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AA68DB2-12E5-D14F-8F1A-12C60C8CAB8D}"/>
              </a:ext>
            </a:extLst>
          </p:cNvPr>
          <p:cNvSpPr/>
          <p:nvPr/>
        </p:nvSpPr>
        <p:spPr>
          <a:xfrm>
            <a:off x="6477000" y="2647950"/>
            <a:ext cx="1447800" cy="321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Deploy Model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772455C-17A4-184E-BCDE-6DC88E7FBE63}"/>
              </a:ext>
            </a:extLst>
          </p:cNvPr>
          <p:cNvSpPr/>
          <p:nvPr/>
        </p:nvSpPr>
        <p:spPr>
          <a:xfrm>
            <a:off x="6470855" y="4021712"/>
            <a:ext cx="1453945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Monitor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16B686D-34C2-2C40-97C6-6B0734593FA8}"/>
              </a:ext>
            </a:extLst>
          </p:cNvPr>
          <p:cNvSpPr/>
          <p:nvPr/>
        </p:nvSpPr>
        <p:spPr>
          <a:xfrm>
            <a:off x="6477000" y="3335912"/>
            <a:ext cx="1447800" cy="342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Retrain Model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F753372-EB5E-1445-8F97-A565B51A590E}"/>
              </a:ext>
            </a:extLst>
          </p:cNvPr>
          <p:cNvSpPr/>
          <p:nvPr/>
        </p:nvSpPr>
        <p:spPr>
          <a:xfrm>
            <a:off x="1159837" y="4095750"/>
            <a:ext cx="1492716" cy="302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Create Pipeline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94E4686-4505-3B4F-8D10-4AA103EE9C18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883342" y="3011288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22948B-3D1D-5D4E-BB30-FFCEC39FA248}"/>
              </a:ext>
            </a:extLst>
          </p:cNvPr>
          <p:cNvCxnSpPr>
            <a:cxnSpLocks/>
          </p:cNvCxnSpPr>
          <p:nvPr/>
        </p:nvCxnSpPr>
        <p:spPr>
          <a:xfrm>
            <a:off x="1884537" y="3724981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triped Right Arrow 75">
            <a:extLst>
              <a:ext uri="{FF2B5EF4-FFF2-40B4-BE49-F238E27FC236}">
                <a16:creationId xmlns:a16="http://schemas.microsoft.com/office/drawing/2014/main" id="{E6595D70-93C2-B147-8D8C-B46AB53F945E}"/>
              </a:ext>
            </a:extLst>
          </p:cNvPr>
          <p:cNvSpPr/>
          <p:nvPr/>
        </p:nvSpPr>
        <p:spPr>
          <a:xfrm>
            <a:off x="2958255" y="3165478"/>
            <a:ext cx="569236" cy="643505"/>
          </a:xfrm>
          <a:prstGeom prst="stripedRightArrow">
            <a:avLst>
              <a:gd name="adj1" fmla="val 46053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6308A67-4061-BD4E-B481-1A146C2B1527}"/>
              </a:ext>
            </a:extLst>
          </p:cNvPr>
          <p:cNvCxnSpPr>
            <a:cxnSpLocks/>
          </p:cNvCxnSpPr>
          <p:nvPr/>
        </p:nvCxnSpPr>
        <p:spPr>
          <a:xfrm>
            <a:off x="4700052" y="3011288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B8AC6C6-9DCB-7946-BFA9-21A353E142AB}"/>
              </a:ext>
            </a:extLst>
          </p:cNvPr>
          <p:cNvCxnSpPr>
            <a:cxnSpLocks/>
          </p:cNvCxnSpPr>
          <p:nvPr/>
        </p:nvCxnSpPr>
        <p:spPr>
          <a:xfrm>
            <a:off x="4688882" y="3655482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420B23-4CE6-2B49-9DB4-9DDE03753CAA}"/>
              </a:ext>
            </a:extLst>
          </p:cNvPr>
          <p:cNvCxnSpPr>
            <a:cxnSpLocks/>
          </p:cNvCxnSpPr>
          <p:nvPr/>
        </p:nvCxnSpPr>
        <p:spPr>
          <a:xfrm>
            <a:off x="4676077" y="4248150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1BE72A5-8CB8-BA45-A6D6-E45F90FC09FE}"/>
              </a:ext>
            </a:extLst>
          </p:cNvPr>
          <p:cNvCxnSpPr>
            <a:cxnSpLocks/>
          </p:cNvCxnSpPr>
          <p:nvPr/>
        </p:nvCxnSpPr>
        <p:spPr>
          <a:xfrm>
            <a:off x="7230467" y="2969682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F54175-023C-8D43-92F4-5C5BE7E130AB}"/>
              </a:ext>
            </a:extLst>
          </p:cNvPr>
          <p:cNvCxnSpPr>
            <a:cxnSpLocks/>
          </p:cNvCxnSpPr>
          <p:nvPr/>
        </p:nvCxnSpPr>
        <p:spPr>
          <a:xfrm>
            <a:off x="7230466" y="3638550"/>
            <a:ext cx="1" cy="36406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triped Right Arrow 81">
            <a:extLst>
              <a:ext uri="{FF2B5EF4-FFF2-40B4-BE49-F238E27FC236}">
                <a16:creationId xmlns:a16="http://schemas.microsoft.com/office/drawing/2014/main" id="{A95EC830-CBC0-4F44-8B31-92C11F161014}"/>
              </a:ext>
            </a:extLst>
          </p:cNvPr>
          <p:cNvSpPr/>
          <p:nvPr/>
        </p:nvSpPr>
        <p:spPr>
          <a:xfrm>
            <a:off x="5755364" y="3193322"/>
            <a:ext cx="569236" cy="643505"/>
          </a:xfrm>
          <a:prstGeom prst="stripedRightArrow">
            <a:avLst>
              <a:gd name="adj1" fmla="val 46053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890CC92-7C5A-1543-830C-22C5135E7D58}"/>
              </a:ext>
            </a:extLst>
          </p:cNvPr>
          <p:cNvCxnSpPr>
            <a:cxnSpLocks/>
          </p:cNvCxnSpPr>
          <p:nvPr/>
        </p:nvCxnSpPr>
        <p:spPr>
          <a:xfrm>
            <a:off x="838200" y="597932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05F0513-E914-6843-A68C-6C44ECA2751B}"/>
              </a:ext>
            </a:extLst>
          </p:cNvPr>
          <p:cNvSpPr txBox="1"/>
          <p:nvPr/>
        </p:nvSpPr>
        <p:spPr>
          <a:xfrm>
            <a:off x="1006996" y="236061"/>
            <a:ext cx="1279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Engineers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20A595B-361F-BC40-B6BB-27A878C4076F}"/>
              </a:ext>
            </a:extLst>
          </p:cNvPr>
          <p:cNvCxnSpPr>
            <a:cxnSpLocks/>
          </p:cNvCxnSpPr>
          <p:nvPr/>
        </p:nvCxnSpPr>
        <p:spPr>
          <a:xfrm>
            <a:off x="813645" y="381132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62507AF-2D45-F44F-B094-57D545D671F4}"/>
              </a:ext>
            </a:extLst>
          </p:cNvPr>
          <p:cNvSpPr txBox="1"/>
          <p:nvPr/>
        </p:nvSpPr>
        <p:spPr>
          <a:xfrm>
            <a:off x="3145813" y="227244"/>
            <a:ext cx="12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Scientists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63C867-C580-9440-A8B1-373C8E644257}"/>
              </a:ext>
            </a:extLst>
          </p:cNvPr>
          <p:cNvSpPr txBox="1"/>
          <p:nvPr/>
        </p:nvSpPr>
        <p:spPr>
          <a:xfrm>
            <a:off x="5436176" y="217012"/>
            <a:ext cx="1592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Software Engineers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E8DE52D-ABBA-A743-8640-7D2F384E633C}"/>
              </a:ext>
            </a:extLst>
          </p:cNvPr>
          <p:cNvSpPr txBox="1"/>
          <p:nvPr/>
        </p:nvSpPr>
        <p:spPr>
          <a:xfrm>
            <a:off x="7442768" y="217012"/>
            <a:ext cx="748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283FB3-54D5-8E45-A4DC-C74CD65652A6}"/>
              </a:ext>
            </a:extLst>
          </p:cNvPr>
          <p:cNvCxnSpPr>
            <a:cxnSpLocks/>
          </p:cNvCxnSpPr>
          <p:nvPr/>
        </p:nvCxnSpPr>
        <p:spPr>
          <a:xfrm>
            <a:off x="2475582" y="344859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0A19EBB-F777-1E48-A16E-561AA644A9F9}"/>
              </a:ext>
            </a:extLst>
          </p:cNvPr>
          <p:cNvCxnSpPr>
            <a:cxnSpLocks/>
          </p:cNvCxnSpPr>
          <p:nvPr/>
        </p:nvCxnSpPr>
        <p:spPr>
          <a:xfrm>
            <a:off x="5091705" y="337698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3626188-CA28-9546-99E7-BD45B0D06441}"/>
              </a:ext>
            </a:extLst>
          </p:cNvPr>
          <p:cNvCxnSpPr>
            <a:cxnSpLocks/>
          </p:cNvCxnSpPr>
          <p:nvPr/>
        </p:nvCxnSpPr>
        <p:spPr>
          <a:xfrm>
            <a:off x="7373326" y="344859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14956D9-4F70-DD45-ABF1-820BF6611CDB}"/>
              </a:ext>
            </a:extLst>
          </p:cNvPr>
          <p:cNvCxnSpPr>
            <a:cxnSpLocks/>
          </p:cNvCxnSpPr>
          <p:nvPr/>
        </p:nvCxnSpPr>
        <p:spPr>
          <a:xfrm>
            <a:off x="8229599" y="361950"/>
            <a:ext cx="1" cy="42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98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F7AA7-576A-3B44-9B45-F0B1A6C92C42}"/>
              </a:ext>
            </a:extLst>
          </p:cNvPr>
          <p:cNvSpPr txBox="1"/>
          <p:nvPr/>
        </p:nvSpPr>
        <p:spPr>
          <a:xfrm>
            <a:off x="381000" y="2172126"/>
            <a:ext cx="5680709" cy="1847424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45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Development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en-US" sz="45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not the same as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en-US" sz="45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45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Software Development</a:t>
            </a:r>
            <a:endParaRPr lang="en-US" sz="45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0861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row of wooden posts&#10;&#10;Description automatically generated">
            <a:extLst>
              <a:ext uri="{FF2B5EF4-FFF2-40B4-BE49-F238E27FC236}">
                <a16:creationId xmlns:a16="http://schemas.microsoft.com/office/drawing/2014/main" id="{B27D3DE7-36B1-DF45-8CB2-1E1A1D753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r="14653" b="-1"/>
          <a:stretch/>
        </p:blipFill>
        <p:spPr>
          <a:xfrm>
            <a:off x="4434843" y="7"/>
            <a:ext cx="4709158" cy="5143493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EB5E1-5867-1348-AA6E-6E0B0EB8F76D}"/>
              </a:ext>
            </a:extLst>
          </p:cNvPr>
          <p:cNvSpPr txBox="1"/>
          <p:nvPr/>
        </p:nvSpPr>
        <p:spPr>
          <a:xfrm>
            <a:off x="5772150" y="16687"/>
            <a:ext cx="348520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5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1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6B4FB-4C89-1E4A-9E11-9A6448F79B62}"/>
              </a:ext>
            </a:extLst>
          </p:cNvPr>
          <p:cNvSpPr txBox="1"/>
          <p:nvPr/>
        </p:nvSpPr>
        <p:spPr>
          <a:xfrm>
            <a:off x="1752600" y="2038350"/>
            <a:ext cx="587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you measure success?</a:t>
            </a:r>
          </a:p>
        </p:txBody>
      </p:sp>
    </p:spTree>
    <p:extLst>
      <p:ext uri="{BB962C8B-B14F-4D97-AF65-F5344CB8AC3E}">
        <p14:creationId xmlns:p14="http://schemas.microsoft.com/office/powerpoint/2010/main" val="7311595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48">
      <a:dk1>
        <a:srgbClr val="2A2A2A"/>
      </a:dk1>
      <a:lt1>
        <a:srgbClr val="FFFFFF"/>
      </a:lt1>
      <a:dk2>
        <a:srgbClr val="000000"/>
      </a:dk2>
      <a:lt2>
        <a:srgbClr val="F2F2F2"/>
      </a:lt2>
      <a:accent1>
        <a:srgbClr val="0081C3"/>
      </a:accent1>
      <a:accent2>
        <a:srgbClr val="00B3E6"/>
      </a:accent2>
      <a:accent3>
        <a:srgbClr val="9BBB59"/>
      </a:accent3>
      <a:accent4>
        <a:srgbClr val="F39C12"/>
      </a:accent4>
      <a:accent5>
        <a:srgbClr val="C0392B"/>
      </a:accent5>
      <a:accent6>
        <a:srgbClr val="242424"/>
      </a:accent6>
      <a:hlink>
        <a:srgbClr val="0081C3"/>
      </a:hlink>
      <a:folHlink>
        <a:srgbClr val="0081C3"/>
      </a:folHlink>
    </a:clrScheme>
    <a:fontScheme name="Mercurio">
      <a:majorFont>
        <a:latin typeface="Source Sans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7043</TotalTime>
  <Words>277</Words>
  <Application>Microsoft Macintosh PowerPoint</Application>
  <PresentationFormat>On-screen Show (16:9)</PresentationFormat>
  <Paragraphs>139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American Typewriter</vt:lpstr>
      <vt:lpstr>Arial</vt:lpstr>
      <vt:lpstr>Calibri</vt:lpstr>
      <vt:lpstr>Lato</vt:lpstr>
      <vt:lpstr>Lato Black</vt:lpstr>
      <vt:lpstr>Lato Light</vt:lpstr>
      <vt:lpstr>Lato Regular</vt:lpstr>
      <vt:lpstr>Raleway</vt:lpstr>
      <vt:lpstr>1_Office Theme</vt:lpstr>
      <vt:lpstr>PowerPoint Presentation</vt:lpstr>
      <vt:lpstr>PowerPoint Presentation</vt:lpstr>
      <vt:lpstr>PowerPoint Presentation</vt:lpstr>
      <vt:lpstr>Gartner Hype Cycle Chart</vt:lpstr>
      <vt:lpstr>Technology Maturity S-Curve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Coming soon…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Machine Learning Problem You Don’t Know You Have . . . Yet</dc:title>
  <dc:creator>James Kotecki</dc:creator>
  <cp:lastModifiedBy>Robbie Allen</cp:lastModifiedBy>
  <cp:revision>22</cp:revision>
  <dcterms:created xsi:type="dcterms:W3CDTF">2019-04-11T13:52:36Z</dcterms:created>
  <dcterms:modified xsi:type="dcterms:W3CDTF">2019-04-30T13:18:34Z</dcterms:modified>
</cp:coreProperties>
</file>